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55"/>
  </p:notesMasterIdLst>
  <p:sldIdLst>
    <p:sldId id="256" r:id="rId5"/>
    <p:sldId id="429" r:id="rId6"/>
    <p:sldId id="363" r:id="rId7"/>
    <p:sldId id="263" r:id="rId8"/>
    <p:sldId id="313" r:id="rId9"/>
    <p:sldId id="264" r:id="rId10"/>
    <p:sldId id="262" r:id="rId11"/>
    <p:sldId id="265" r:id="rId12"/>
    <p:sldId id="266" r:id="rId13"/>
    <p:sldId id="272" r:id="rId14"/>
    <p:sldId id="303" r:id="rId15"/>
    <p:sldId id="274" r:id="rId16"/>
    <p:sldId id="275" r:id="rId17"/>
    <p:sldId id="314" r:id="rId18"/>
    <p:sldId id="276" r:id="rId19"/>
    <p:sldId id="277" r:id="rId20"/>
    <p:sldId id="278" r:id="rId21"/>
    <p:sldId id="279" r:id="rId22"/>
    <p:sldId id="280" r:id="rId23"/>
    <p:sldId id="281" r:id="rId24"/>
    <p:sldId id="282" r:id="rId25"/>
    <p:sldId id="304" r:id="rId26"/>
    <p:sldId id="283" r:id="rId27"/>
    <p:sldId id="284" r:id="rId28"/>
    <p:sldId id="285" r:id="rId29"/>
    <p:sldId id="477" r:id="rId30"/>
    <p:sldId id="456" r:id="rId31"/>
    <p:sldId id="421" r:id="rId32"/>
    <p:sldId id="422" r:id="rId33"/>
    <p:sldId id="423" r:id="rId34"/>
    <p:sldId id="424" r:id="rId35"/>
    <p:sldId id="425" r:id="rId36"/>
    <p:sldId id="478" r:id="rId37"/>
    <p:sldId id="479" r:id="rId38"/>
    <p:sldId id="480" r:id="rId39"/>
    <p:sldId id="481" r:id="rId40"/>
    <p:sldId id="482" r:id="rId41"/>
    <p:sldId id="483" r:id="rId42"/>
    <p:sldId id="484" r:id="rId43"/>
    <p:sldId id="485" r:id="rId44"/>
    <p:sldId id="369" r:id="rId45"/>
    <p:sldId id="450" r:id="rId46"/>
    <p:sldId id="452" r:id="rId47"/>
    <p:sldId id="454" r:id="rId48"/>
    <p:sldId id="470" r:id="rId49"/>
    <p:sldId id="468" r:id="rId50"/>
    <p:sldId id="469" r:id="rId51"/>
    <p:sldId id="453" r:id="rId52"/>
    <p:sldId id="473" r:id="rId53"/>
    <p:sldId id="367"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3FE890-50A8-4FBC-BF02-F1872B0ABEBA}">
          <p14:sldIdLst>
            <p14:sldId id="256"/>
            <p14:sldId id="429"/>
            <p14:sldId id="363"/>
            <p14:sldId id="263"/>
            <p14:sldId id="313"/>
            <p14:sldId id="264"/>
            <p14:sldId id="262"/>
            <p14:sldId id="265"/>
            <p14:sldId id="266"/>
            <p14:sldId id="272"/>
            <p14:sldId id="303"/>
            <p14:sldId id="274"/>
            <p14:sldId id="275"/>
            <p14:sldId id="314"/>
            <p14:sldId id="276"/>
            <p14:sldId id="277"/>
            <p14:sldId id="278"/>
            <p14:sldId id="279"/>
            <p14:sldId id="280"/>
            <p14:sldId id="281"/>
            <p14:sldId id="282"/>
            <p14:sldId id="304"/>
            <p14:sldId id="283"/>
            <p14:sldId id="284"/>
            <p14:sldId id="285"/>
            <p14:sldId id="477"/>
            <p14:sldId id="456"/>
            <p14:sldId id="421"/>
            <p14:sldId id="422"/>
            <p14:sldId id="423"/>
            <p14:sldId id="424"/>
            <p14:sldId id="425"/>
            <p14:sldId id="478"/>
            <p14:sldId id="479"/>
            <p14:sldId id="480"/>
            <p14:sldId id="481"/>
            <p14:sldId id="482"/>
            <p14:sldId id="483"/>
            <p14:sldId id="484"/>
            <p14:sldId id="485"/>
            <p14:sldId id="369"/>
            <p14:sldId id="450"/>
            <p14:sldId id="452"/>
            <p14:sldId id="454"/>
            <p14:sldId id="470"/>
            <p14:sldId id="468"/>
            <p14:sldId id="469"/>
            <p14:sldId id="453"/>
            <p14:sldId id="473"/>
          </p14:sldIdLst>
        </p14:section>
        <p14:section name="Untitled Section" id="{B26EB6EF-A90E-4563-AE39-98D811A52E5D}">
          <p14:sldIdLst>
            <p14:sldId id="36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3960"/>
    <a:srgbClr val="4F81B3"/>
    <a:srgbClr val="4F81BD"/>
    <a:srgbClr val="E9EDF4"/>
    <a:srgbClr val="D0D8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9" d="100"/>
          <a:sy n="79" d="100"/>
        </p:scale>
        <p:origin x="1526" y="72"/>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co Garcia Castillo" userId="ca4edc8a-c411-49a5-9265-a00e92b5a364" providerId="ADAL" clId="{AF694B83-3746-4A2A-B416-2660C0E1631E}"/>
    <pc:docChg chg="modSld">
      <pc:chgData name="Francisco Garcia Castillo" userId="ca4edc8a-c411-49a5-9265-a00e92b5a364" providerId="ADAL" clId="{AF694B83-3746-4A2A-B416-2660C0E1631E}" dt="2024-09-03T19:12:46.670" v="0" actId="14100"/>
      <pc:docMkLst>
        <pc:docMk/>
      </pc:docMkLst>
      <pc:sldChg chg="modSp mod">
        <pc:chgData name="Francisco Garcia Castillo" userId="ca4edc8a-c411-49a5-9265-a00e92b5a364" providerId="ADAL" clId="{AF694B83-3746-4A2A-B416-2660C0E1631E}" dt="2024-09-03T19:12:46.670" v="0" actId="14100"/>
        <pc:sldMkLst>
          <pc:docMk/>
          <pc:sldMk cId="64864863" sldId="450"/>
        </pc:sldMkLst>
        <pc:picChg chg="mod">
          <ac:chgData name="Francisco Garcia Castillo" userId="ca4edc8a-c411-49a5-9265-a00e92b5a364" providerId="ADAL" clId="{AF694B83-3746-4A2A-B416-2660C0E1631E}" dt="2024-09-03T19:12:46.670" v="0" actId="14100"/>
          <ac:picMkLst>
            <pc:docMk/>
            <pc:sldMk cId="64864863" sldId="450"/>
            <ac:picMk id="5" creationId="{00000000-0000-0000-0000-000000000000}"/>
          </ac:picMkLst>
        </pc:picChg>
      </pc:sldChg>
    </pc:docChg>
  </pc:docChgLst>
  <pc:docChgLst>
    <pc:chgData name="Francisco Garcia Castillo" userId="ca4edc8a-c411-49a5-9265-a00e92b5a364" providerId="ADAL" clId="{D22D7C53-894E-45A9-8266-F99765E5DEFC}"/>
    <pc:docChg chg="custSel addSld modSld">
      <pc:chgData name="Francisco Garcia Castillo" userId="ca4edc8a-c411-49a5-9265-a00e92b5a364" providerId="ADAL" clId="{D22D7C53-894E-45A9-8266-F99765E5DEFC}" dt="2023-01-24T17:59:46.267" v="608" actId="6549"/>
      <pc:docMkLst>
        <pc:docMk/>
      </pc:docMkLst>
      <pc:sldChg chg="addSp delSp add">
        <pc:chgData name="Francisco Garcia Castillo" userId="ca4edc8a-c411-49a5-9265-a00e92b5a364" providerId="ADAL" clId="{D22D7C53-894E-45A9-8266-F99765E5DEFC}" dt="2023-01-24T16:09:41.817" v="3"/>
        <pc:sldMkLst>
          <pc:docMk/>
          <pc:sldMk cId="64864863" sldId="450"/>
        </pc:sldMkLst>
        <pc:spChg chg="del">
          <ac:chgData name="Francisco Garcia Castillo" userId="ca4edc8a-c411-49a5-9265-a00e92b5a364" providerId="ADAL" clId="{D22D7C53-894E-45A9-8266-F99765E5DEFC}" dt="2023-01-24T16:09:38.669" v="1" actId="478"/>
          <ac:spMkLst>
            <pc:docMk/>
            <pc:sldMk cId="64864863" sldId="450"/>
            <ac:spMk id="9" creationId="{21144ACA-09A9-4AAA-9CAB-22710488683F}"/>
          </ac:spMkLst>
        </pc:spChg>
        <pc:spChg chg="add">
          <ac:chgData name="Francisco Garcia Castillo" userId="ca4edc8a-c411-49a5-9265-a00e92b5a364" providerId="ADAL" clId="{D22D7C53-894E-45A9-8266-F99765E5DEFC}" dt="2023-01-24T16:09:41.817" v="3"/>
          <ac:spMkLst>
            <pc:docMk/>
            <pc:sldMk cId="64864863" sldId="450"/>
            <ac:spMk id="10" creationId="{80DDC1A4-455F-4E23-8DDB-71886C3597EF}"/>
          </ac:spMkLst>
        </pc:spChg>
        <pc:spChg chg="del">
          <ac:chgData name="Francisco Garcia Castillo" userId="ca4edc8a-c411-49a5-9265-a00e92b5a364" providerId="ADAL" clId="{D22D7C53-894E-45A9-8266-F99765E5DEFC}" dt="2023-01-24T16:09:40.800" v="2" actId="478"/>
          <ac:spMkLst>
            <pc:docMk/>
            <pc:sldMk cId="64864863" sldId="450"/>
            <ac:spMk id="11" creationId="{00000000-0000-0000-0000-000000000000}"/>
          </ac:spMkLst>
        </pc:spChg>
        <pc:cxnChg chg="add">
          <ac:chgData name="Francisco Garcia Castillo" userId="ca4edc8a-c411-49a5-9265-a00e92b5a364" providerId="ADAL" clId="{D22D7C53-894E-45A9-8266-F99765E5DEFC}" dt="2023-01-24T16:09:41.817" v="3"/>
          <ac:cxnSpMkLst>
            <pc:docMk/>
            <pc:sldMk cId="64864863" sldId="450"/>
            <ac:cxnSpMk id="8" creationId="{D8B115E5-5FD2-4CF8-B1BB-56CC2CDC1B26}"/>
          </ac:cxnSpMkLst>
        </pc:cxnChg>
        <pc:cxnChg chg="del">
          <ac:chgData name="Francisco Garcia Castillo" userId="ca4edc8a-c411-49a5-9265-a00e92b5a364" providerId="ADAL" clId="{D22D7C53-894E-45A9-8266-F99765E5DEFC}" dt="2023-01-24T16:09:38.669" v="1" actId="478"/>
          <ac:cxnSpMkLst>
            <pc:docMk/>
            <pc:sldMk cId="64864863" sldId="450"/>
            <ac:cxnSpMk id="27" creationId="{3062D4F0-92C1-49A6-8FE5-5E4872D32250}"/>
          </ac:cxnSpMkLst>
        </pc:cxnChg>
      </pc:sldChg>
      <pc:sldChg chg="addSp delSp add">
        <pc:chgData name="Francisco Garcia Castillo" userId="ca4edc8a-c411-49a5-9265-a00e92b5a364" providerId="ADAL" clId="{D22D7C53-894E-45A9-8266-F99765E5DEFC}" dt="2023-01-24T16:09:47.760" v="5"/>
        <pc:sldMkLst>
          <pc:docMk/>
          <pc:sldMk cId="1239530577" sldId="452"/>
        </pc:sldMkLst>
        <pc:spChg chg="add">
          <ac:chgData name="Francisco Garcia Castillo" userId="ca4edc8a-c411-49a5-9265-a00e92b5a364" providerId="ADAL" clId="{D22D7C53-894E-45A9-8266-F99765E5DEFC}" dt="2023-01-24T16:09:47.760" v="5"/>
          <ac:spMkLst>
            <pc:docMk/>
            <pc:sldMk cId="1239530577" sldId="452"/>
            <ac:spMk id="8" creationId="{98B2236B-17AA-4997-8C20-E30BEBBE666C}"/>
          </ac:spMkLst>
        </pc:spChg>
        <pc:spChg chg="del">
          <ac:chgData name="Francisco Garcia Castillo" userId="ca4edc8a-c411-49a5-9265-a00e92b5a364" providerId="ADAL" clId="{D22D7C53-894E-45A9-8266-F99765E5DEFC}" dt="2023-01-24T16:09:46.795" v="4" actId="478"/>
          <ac:spMkLst>
            <pc:docMk/>
            <pc:sldMk cId="1239530577" sldId="452"/>
            <ac:spMk id="9" creationId="{21144ACA-09A9-4AAA-9CAB-22710488683F}"/>
          </ac:spMkLst>
        </pc:spChg>
        <pc:spChg chg="del">
          <ac:chgData name="Francisco Garcia Castillo" userId="ca4edc8a-c411-49a5-9265-a00e92b5a364" providerId="ADAL" clId="{D22D7C53-894E-45A9-8266-F99765E5DEFC}" dt="2023-01-24T16:09:46.795" v="4" actId="478"/>
          <ac:spMkLst>
            <pc:docMk/>
            <pc:sldMk cId="1239530577" sldId="452"/>
            <ac:spMk id="11" creationId="{00000000-0000-0000-0000-000000000000}"/>
          </ac:spMkLst>
        </pc:spChg>
        <pc:cxnChg chg="add">
          <ac:chgData name="Francisco Garcia Castillo" userId="ca4edc8a-c411-49a5-9265-a00e92b5a364" providerId="ADAL" clId="{D22D7C53-894E-45A9-8266-F99765E5DEFC}" dt="2023-01-24T16:09:47.760" v="5"/>
          <ac:cxnSpMkLst>
            <pc:docMk/>
            <pc:sldMk cId="1239530577" sldId="452"/>
            <ac:cxnSpMk id="7" creationId="{E2928291-829F-4471-9230-234F38CF6BCF}"/>
          </ac:cxnSpMkLst>
        </pc:cxnChg>
        <pc:cxnChg chg="del">
          <ac:chgData name="Francisco Garcia Castillo" userId="ca4edc8a-c411-49a5-9265-a00e92b5a364" providerId="ADAL" clId="{D22D7C53-894E-45A9-8266-F99765E5DEFC}" dt="2023-01-24T16:09:46.795" v="4" actId="478"/>
          <ac:cxnSpMkLst>
            <pc:docMk/>
            <pc:sldMk cId="1239530577" sldId="452"/>
            <ac:cxnSpMk id="27" creationId="{3062D4F0-92C1-49A6-8FE5-5E4872D32250}"/>
          </ac:cxnSpMkLst>
        </pc:cxnChg>
      </pc:sldChg>
      <pc:sldChg chg="addSp delSp add">
        <pc:chgData name="Francisco Garcia Castillo" userId="ca4edc8a-c411-49a5-9265-a00e92b5a364" providerId="ADAL" clId="{D22D7C53-894E-45A9-8266-F99765E5DEFC}" dt="2023-01-24T16:10:14.551" v="16"/>
        <pc:sldMkLst>
          <pc:docMk/>
          <pc:sldMk cId="78415735" sldId="453"/>
        </pc:sldMkLst>
        <pc:spChg chg="add">
          <ac:chgData name="Francisco Garcia Castillo" userId="ca4edc8a-c411-49a5-9265-a00e92b5a364" providerId="ADAL" clId="{D22D7C53-894E-45A9-8266-F99765E5DEFC}" dt="2023-01-24T16:10:14.551" v="16"/>
          <ac:spMkLst>
            <pc:docMk/>
            <pc:sldMk cId="78415735" sldId="453"/>
            <ac:spMk id="8" creationId="{4B05DD0F-6A7B-46DB-A36A-4EED4A036957}"/>
          </ac:spMkLst>
        </pc:spChg>
        <pc:spChg chg="del">
          <ac:chgData name="Francisco Garcia Castillo" userId="ca4edc8a-c411-49a5-9265-a00e92b5a364" providerId="ADAL" clId="{D22D7C53-894E-45A9-8266-F99765E5DEFC}" dt="2023-01-24T16:10:13.828" v="15" actId="478"/>
          <ac:spMkLst>
            <pc:docMk/>
            <pc:sldMk cId="78415735" sldId="453"/>
            <ac:spMk id="9" creationId="{21144ACA-09A9-4AAA-9CAB-22710488683F}"/>
          </ac:spMkLst>
        </pc:spChg>
        <pc:spChg chg="del">
          <ac:chgData name="Francisco Garcia Castillo" userId="ca4edc8a-c411-49a5-9265-a00e92b5a364" providerId="ADAL" clId="{D22D7C53-894E-45A9-8266-F99765E5DEFC}" dt="2023-01-24T16:10:13.828" v="15" actId="478"/>
          <ac:spMkLst>
            <pc:docMk/>
            <pc:sldMk cId="78415735" sldId="453"/>
            <ac:spMk id="11" creationId="{00000000-0000-0000-0000-000000000000}"/>
          </ac:spMkLst>
        </pc:spChg>
        <pc:cxnChg chg="add">
          <ac:chgData name="Francisco Garcia Castillo" userId="ca4edc8a-c411-49a5-9265-a00e92b5a364" providerId="ADAL" clId="{D22D7C53-894E-45A9-8266-F99765E5DEFC}" dt="2023-01-24T16:10:14.551" v="16"/>
          <ac:cxnSpMkLst>
            <pc:docMk/>
            <pc:sldMk cId="78415735" sldId="453"/>
            <ac:cxnSpMk id="7" creationId="{B469FC15-F16E-4BA2-B1F0-692A645C5B22}"/>
          </ac:cxnSpMkLst>
        </pc:cxnChg>
        <pc:cxnChg chg="del">
          <ac:chgData name="Francisco Garcia Castillo" userId="ca4edc8a-c411-49a5-9265-a00e92b5a364" providerId="ADAL" clId="{D22D7C53-894E-45A9-8266-F99765E5DEFC}" dt="2023-01-24T16:10:13.828" v="15" actId="478"/>
          <ac:cxnSpMkLst>
            <pc:docMk/>
            <pc:sldMk cId="78415735" sldId="453"/>
            <ac:cxnSpMk id="27" creationId="{3062D4F0-92C1-49A6-8FE5-5E4872D32250}"/>
          </ac:cxnSpMkLst>
        </pc:cxnChg>
      </pc:sldChg>
      <pc:sldChg chg="addSp delSp add">
        <pc:chgData name="Francisco Garcia Castillo" userId="ca4edc8a-c411-49a5-9265-a00e92b5a364" providerId="ADAL" clId="{D22D7C53-894E-45A9-8266-F99765E5DEFC}" dt="2023-01-24T16:09:52.566" v="7"/>
        <pc:sldMkLst>
          <pc:docMk/>
          <pc:sldMk cId="3565851015" sldId="454"/>
        </pc:sldMkLst>
        <pc:spChg chg="add">
          <ac:chgData name="Francisco Garcia Castillo" userId="ca4edc8a-c411-49a5-9265-a00e92b5a364" providerId="ADAL" clId="{D22D7C53-894E-45A9-8266-F99765E5DEFC}" dt="2023-01-24T16:09:52.566" v="7"/>
          <ac:spMkLst>
            <pc:docMk/>
            <pc:sldMk cId="3565851015" sldId="454"/>
            <ac:spMk id="8" creationId="{19627D0B-13FF-46A7-B112-21FDF4B8C6CA}"/>
          </ac:spMkLst>
        </pc:spChg>
        <pc:spChg chg="del">
          <ac:chgData name="Francisco Garcia Castillo" userId="ca4edc8a-c411-49a5-9265-a00e92b5a364" providerId="ADAL" clId="{D22D7C53-894E-45A9-8266-F99765E5DEFC}" dt="2023-01-24T16:09:51.963" v="6" actId="478"/>
          <ac:spMkLst>
            <pc:docMk/>
            <pc:sldMk cId="3565851015" sldId="454"/>
            <ac:spMk id="9" creationId="{21144ACA-09A9-4AAA-9CAB-22710488683F}"/>
          </ac:spMkLst>
        </pc:spChg>
        <pc:spChg chg="del">
          <ac:chgData name="Francisco Garcia Castillo" userId="ca4edc8a-c411-49a5-9265-a00e92b5a364" providerId="ADAL" clId="{D22D7C53-894E-45A9-8266-F99765E5DEFC}" dt="2023-01-24T16:09:51.963" v="6" actId="478"/>
          <ac:spMkLst>
            <pc:docMk/>
            <pc:sldMk cId="3565851015" sldId="454"/>
            <ac:spMk id="11" creationId="{00000000-0000-0000-0000-000000000000}"/>
          </ac:spMkLst>
        </pc:spChg>
        <pc:cxnChg chg="add">
          <ac:chgData name="Francisco Garcia Castillo" userId="ca4edc8a-c411-49a5-9265-a00e92b5a364" providerId="ADAL" clId="{D22D7C53-894E-45A9-8266-F99765E5DEFC}" dt="2023-01-24T16:09:52.566" v="7"/>
          <ac:cxnSpMkLst>
            <pc:docMk/>
            <pc:sldMk cId="3565851015" sldId="454"/>
            <ac:cxnSpMk id="7" creationId="{355B3EF6-79DE-4E00-8B59-EE45EE0B242A}"/>
          </ac:cxnSpMkLst>
        </pc:cxnChg>
        <pc:cxnChg chg="del">
          <ac:chgData name="Francisco Garcia Castillo" userId="ca4edc8a-c411-49a5-9265-a00e92b5a364" providerId="ADAL" clId="{D22D7C53-894E-45A9-8266-F99765E5DEFC}" dt="2023-01-24T16:09:51.963" v="6" actId="478"/>
          <ac:cxnSpMkLst>
            <pc:docMk/>
            <pc:sldMk cId="3565851015" sldId="454"/>
            <ac:cxnSpMk id="27" creationId="{3062D4F0-92C1-49A6-8FE5-5E4872D32250}"/>
          </ac:cxnSpMkLst>
        </pc:cxnChg>
      </pc:sldChg>
      <pc:sldChg chg="addSp delSp add">
        <pc:chgData name="Francisco Garcia Castillo" userId="ca4edc8a-c411-49a5-9265-a00e92b5a364" providerId="ADAL" clId="{D22D7C53-894E-45A9-8266-F99765E5DEFC}" dt="2023-01-24T16:10:03.715" v="12"/>
        <pc:sldMkLst>
          <pc:docMk/>
          <pc:sldMk cId="738208088" sldId="468"/>
        </pc:sldMkLst>
        <pc:spChg chg="del">
          <ac:chgData name="Francisco Garcia Castillo" userId="ca4edc8a-c411-49a5-9265-a00e92b5a364" providerId="ADAL" clId="{D22D7C53-894E-45A9-8266-F99765E5DEFC}" dt="2023-01-24T16:10:01.008" v="10" actId="478"/>
          <ac:spMkLst>
            <pc:docMk/>
            <pc:sldMk cId="738208088" sldId="468"/>
            <ac:spMk id="9" creationId="{21144ACA-09A9-4AAA-9CAB-22710488683F}"/>
          </ac:spMkLst>
        </pc:spChg>
        <pc:spChg chg="add">
          <ac:chgData name="Francisco Garcia Castillo" userId="ca4edc8a-c411-49a5-9265-a00e92b5a364" providerId="ADAL" clId="{D22D7C53-894E-45A9-8266-F99765E5DEFC}" dt="2023-01-24T16:10:03.715" v="12"/>
          <ac:spMkLst>
            <pc:docMk/>
            <pc:sldMk cId="738208088" sldId="468"/>
            <ac:spMk id="10" creationId="{AFCF1602-0530-4B94-A065-6DE0F5BC0B6C}"/>
          </ac:spMkLst>
        </pc:spChg>
        <pc:spChg chg="del">
          <ac:chgData name="Francisco Garcia Castillo" userId="ca4edc8a-c411-49a5-9265-a00e92b5a364" providerId="ADAL" clId="{D22D7C53-894E-45A9-8266-F99765E5DEFC}" dt="2023-01-24T16:10:03.051" v="11" actId="478"/>
          <ac:spMkLst>
            <pc:docMk/>
            <pc:sldMk cId="738208088" sldId="468"/>
            <ac:spMk id="11" creationId="{00000000-0000-0000-0000-000000000000}"/>
          </ac:spMkLst>
        </pc:spChg>
        <pc:cxnChg chg="add">
          <ac:chgData name="Francisco Garcia Castillo" userId="ca4edc8a-c411-49a5-9265-a00e92b5a364" providerId="ADAL" clId="{D22D7C53-894E-45A9-8266-F99765E5DEFC}" dt="2023-01-24T16:10:03.715" v="12"/>
          <ac:cxnSpMkLst>
            <pc:docMk/>
            <pc:sldMk cId="738208088" sldId="468"/>
            <ac:cxnSpMk id="8" creationId="{62C045FE-39D1-46F6-9573-0213C7A17B36}"/>
          </ac:cxnSpMkLst>
        </pc:cxnChg>
        <pc:cxnChg chg="del">
          <ac:chgData name="Francisco Garcia Castillo" userId="ca4edc8a-c411-49a5-9265-a00e92b5a364" providerId="ADAL" clId="{D22D7C53-894E-45A9-8266-F99765E5DEFC}" dt="2023-01-24T16:10:01.008" v="10" actId="478"/>
          <ac:cxnSpMkLst>
            <pc:docMk/>
            <pc:sldMk cId="738208088" sldId="468"/>
            <ac:cxnSpMk id="27" creationId="{3062D4F0-92C1-49A6-8FE5-5E4872D32250}"/>
          </ac:cxnSpMkLst>
        </pc:cxnChg>
      </pc:sldChg>
      <pc:sldChg chg="addSp delSp add">
        <pc:chgData name="Francisco Garcia Castillo" userId="ca4edc8a-c411-49a5-9265-a00e92b5a364" providerId="ADAL" clId="{D22D7C53-894E-45A9-8266-F99765E5DEFC}" dt="2023-01-24T16:10:09.031" v="14"/>
        <pc:sldMkLst>
          <pc:docMk/>
          <pc:sldMk cId="2382449986" sldId="469"/>
        </pc:sldMkLst>
        <pc:spChg chg="add">
          <ac:chgData name="Francisco Garcia Castillo" userId="ca4edc8a-c411-49a5-9265-a00e92b5a364" providerId="ADAL" clId="{D22D7C53-894E-45A9-8266-F99765E5DEFC}" dt="2023-01-24T16:10:09.031" v="14"/>
          <ac:spMkLst>
            <pc:docMk/>
            <pc:sldMk cId="2382449986" sldId="469"/>
            <ac:spMk id="8" creationId="{0846C8A2-72FE-4BA7-B8B1-AF4667F0C6D2}"/>
          </ac:spMkLst>
        </pc:spChg>
        <pc:spChg chg="del">
          <ac:chgData name="Francisco Garcia Castillo" userId="ca4edc8a-c411-49a5-9265-a00e92b5a364" providerId="ADAL" clId="{D22D7C53-894E-45A9-8266-F99765E5DEFC}" dt="2023-01-24T16:10:08.397" v="13" actId="478"/>
          <ac:spMkLst>
            <pc:docMk/>
            <pc:sldMk cId="2382449986" sldId="469"/>
            <ac:spMk id="9" creationId="{21144ACA-09A9-4AAA-9CAB-22710488683F}"/>
          </ac:spMkLst>
        </pc:spChg>
        <pc:spChg chg="del">
          <ac:chgData name="Francisco Garcia Castillo" userId="ca4edc8a-c411-49a5-9265-a00e92b5a364" providerId="ADAL" clId="{D22D7C53-894E-45A9-8266-F99765E5DEFC}" dt="2023-01-24T16:10:08.397" v="13" actId="478"/>
          <ac:spMkLst>
            <pc:docMk/>
            <pc:sldMk cId="2382449986" sldId="469"/>
            <ac:spMk id="11" creationId="{00000000-0000-0000-0000-000000000000}"/>
          </ac:spMkLst>
        </pc:spChg>
        <pc:cxnChg chg="add">
          <ac:chgData name="Francisco Garcia Castillo" userId="ca4edc8a-c411-49a5-9265-a00e92b5a364" providerId="ADAL" clId="{D22D7C53-894E-45A9-8266-F99765E5DEFC}" dt="2023-01-24T16:10:09.031" v="14"/>
          <ac:cxnSpMkLst>
            <pc:docMk/>
            <pc:sldMk cId="2382449986" sldId="469"/>
            <ac:cxnSpMk id="7" creationId="{402B6D74-09CF-48E5-9031-38AEDF924170}"/>
          </ac:cxnSpMkLst>
        </pc:cxnChg>
        <pc:cxnChg chg="del">
          <ac:chgData name="Francisco Garcia Castillo" userId="ca4edc8a-c411-49a5-9265-a00e92b5a364" providerId="ADAL" clId="{D22D7C53-894E-45A9-8266-F99765E5DEFC}" dt="2023-01-24T16:10:08.397" v="13" actId="478"/>
          <ac:cxnSpMkLst>
            <pc:docMk/>
            <pc:sldMk cId="2382449986" sldId="469"/>
            <ac:cxnSpMk id="27" creationId="{3062D4F0-92C1-49A6-8FE5-5E4872D32250}"/>
          </ac:cxnSpMkLst>
        </pc:cxnChg>
      </pc:sldChg>
      <pc:sldChg chg="addSp delSp add">
        <pc:chgData name="Francisco Garcia Castillo" userId="ca4edc8a-c411-49a5-9265-a00e92b5a364" providerId="ADAL" clId="{D22D7C53-894E-45A9-8266-F99765E5DEFC}" dt="2023-01-24T16:09:57.403" v="9"/>
        <pc:sldMkLst>
          <pc:docMk/>
          <pc:sldMk cId="2076764447" sldId="470"/>
        </pc:sldMkLst>
        <pc:spChg chg="add">
          <ac:chgData name="Francisco Garcia Castillo" userId="ca4edc8a-c411-49a5-9265-a00e92b5a364" providerId="ADAL" clId="{D22D7C53-894E-45A9-8266-F99765E5DEFC}" dt="2023-01-24T16:09:57.403" v="9"/>
          <ac:spMkLst>
            <pc:docMk/>
            <pc:sldMk cId="2076764447" sldId="470"/>
            <ac:spMk id="8" creationId="{C7736BD7-75D4-40B3-8B23-C4FAFBE97147}"/>
          </ac:spMkLst>
        </pc:spChg>
        <pc:spChg chg="del">
          <ac:chgData name="Francisco Garcia Castillo" userId="ca4edc8a-c411-49a5-9265-a00e92b5a364" providerId="ADAL" clId="{D22D7C53-894E-45A9-8266-F99765E5DEFC}" dt="2023-01-24T16:09:56.753" v="8" actId="478"/>
          <ac:spMkLst>
            <pc:docMk/>
            <pc:sldMk cId="2076764447" sldId="470"/>
            <ac:spMk id="9" creationId="{21144ACA-09A9-4AAA-9CAB-22710488683F}"/>
          </ac:spMkLst>
        </pc:spChg>
        <pc:spChg chg="del">
          <ac:chgData name="Francisco Garcia Castillo" userId="ca4edc8a-c411-49a5-9265-a00e92b5a364" providerId="ADAL" clId="{D22D7C53-894E-45A9-8266-F99765E5DEFC}" dt="2023-01-24T16:09:56.753" v="8" actId="478"/>
          <ac:spMkLst>
            <pc:docMk/>
            <pc:sldMk cId="2076764447" sldId="470"/>
            <ac:spMk id="11" creationId="{00000000-0000-0000-0000-000000000000}"/>
          </ac:spMkLst>
        </pc:spChg>
        <pc:cxnChg chg="add">
          <ac:chgData name="Francisco Garcia Castillo" userId="ca4edc8a-c411-49a5-9265-a00e92b5a364" providerId="ADAL" clId="{D22D7C53-894E-45A9-8266-F99765E5DEFC}" dt="2023-01-24T16:09:57.403" v="9"/>
          <ac:cxnSpMkLst>
            <pc:docMk/>
            <pc:sldMk cId="2076764447" sldId="470"/>
            <ac:cxnSpMk id="7" creationId="{ED74913F-50A5-46AA-8189-14DE8C0C57D1}"/>
          </ac:cxnSpMkLst>
        </pc:cxnChg>
        <pc:cxnChg chg="del">
          <ac:chgData name="Francisco Garcia Castillo" userId="ca4edc8a-c411-49a5-9265-a00e92b5a364" providerId="ADAL" clId="{D22D7C53-894E-45A9-8266-F99765E5DEFC}" dt="2023-01-24T16:09:56.753" v="8" actId="478"/>
          <ac:cxnSpMkLst>
            <pc:docMk/>
            <pc:sldMk cId="2076764447" sldId="470"/>
            <ac:cxnSpMk id="27" creationId="{3062D4F0-92C1-49A6-8FE5-5E4872D32250}"/>
          </ac:cxnSpMkLst>
        </pc:cxnChg>
      </pc:sldChg>
      <pc:sldChg chg="addSp delSp add">
        <pc:chgData name="Francisco Garcia Castillo" userId="ca4edc8a-c411-49a5-9265-a00e92b5a364" providerId="ADAL" clId="{D22D7C53-894E-45A9-8266-F99765E5DEFC}" dt="2023-01-24T16:10:20.277" v="18"/>
        <pc:sldMkLst>
          <pc:docMk/>
          <pc:sldMk cId="85444844" sldId="473"/>
        </pc:sldMkLst>
        <pc:spChg chg="del">
          <ac:chgData name="Francisco Garcia Castillo" userId="ca4edc8a-c411-49a5-9265-a00e92b5a364" providerId="ADAL" clId="{D22D7C53-894E-45A9-8266-F99765E5DEFC}" dt="2023-01-24T16:10:19.253" v="17" actId="478"/>
          <ac:spMkLst>
            <pc:docMk/>
            <pc:sldMk cId="85444844" sldId="473"/>
            <ac:spMk id="9" creationId="{21144ACA-09A9-4AAA-9CAB-22710488683F}"/>
          </ac:spMkLst>
        </pc:spChg>
        <pc:spChg chg="del">
          <ac:chgData name="Francisco Garcia Castillo" userId="ca4edc8a-c411-49a5-9265-a00e92b5a364" providerId="ADAL" clId="{D22D7C53-894E-45A9-8266-F99765E5DEFC}" dt="2023-01-24T16:10:19.253" v="17" actId="478"/>
          <ac:spMkLst>
            <pc:docMk/>
            <pc:sldMk cId="85444844" sldId="473"/>
            <ac:spMk id="11" creationId="{00000000-0000-0000-0000-000000000000}"/>
          </ac:spMkLst>
        </pc:spChg>
        <pc:spChg chg="add">
          <ac:chgData name="Francisco Garcia Castillo" userId="ca4edc8a-c411-49a5-9265-a00e92b5a364" providerId="ADAL" clId="{D22D7C53-894E-45A9-8266-F99765E5DEFC}" dt="2023-01-24T16:10:20.277" v="18"/>
          <ac:spMkLst>
            <pc:docMk/>
            <pc:sldMk cId="85444844" sldId="473"/>
            <ac:spMk id="12" creationId="{8633D302-324F-4250-B9FD-95E7F3390983}"/>
          </ac:spMkLst>
        </pc:spChg>
        <pc:cxnChg chg="add">
          <ac:chgData name="Francisco Garcia Castillo" userId="ca4edc8a-c411-49a5-9265-a00e92b5a364" providerId="ADAL" clId="{D22D7C53-894E-45A9-8266-F99765E5DEFC}" dt="2023-01-24T16:10:20.277" v="18"/>
          <ac:cxnSpMkLst>
            <pc:docMk/>
            <pc:sldMk cId="85444844" sldId="473"/>
            <ac:cxnSpMk id="10" creationId="{DD74BCEB-031C-439F-A36E-F27637681BC3}"/>
          </ac:cxnSpMkLst>
        </pc:cxnChg>
        <pc:cxnChg chg="del">
          <ac:chgData name="Francisco Garcia Castillo" userId="ca4edc8a-c411-49a5-9265-a00e92b5a364" providerId="ADAL" clId="{D22D7C53-894E-45A9-8266-F99765E5DEFC}" dt="2023-01-24T16:10:19.253" v="17" actId="478"/>
          <ac:cxnSpMkLst>
            <pc:docMk/>
            <pc:sldMk cId="85444844" sldId="473"/>
            <ac:cxnSpMk id="27" creationId="{3062D4F0-92C1-49A6-8FE5-5E4872D32250}"/>
          </ac:cxnSpMkLst>
        </pc:cxnChg>
      </pc:sldChg>
      <pc:sldChg chg="addSp delSp modSp add">
        <pc:chgData name="Francisco Garcia Castillo" userId="ca4edc8a-c411-49a5-9265-a00e92b5a364" providerId="ADAL" clId="{D22D7C53-894E-45A9-8266-F99765E5DEFC}" dt="2023-01-24T16:25:49.581" v="404" actId="1035"/>
        <pc:sldMkLst>
          <pc:docMk/>
          <pc:sldMk cId="3763963756" sldId="478"/>
        </pc:sldMkLst>
        <pc:spChg chg="add mod">
          <ac:chgData name="Francisco Garcia Castillo" userId="ca4edc8a-c411-49a5-9265-a00e92b5a364" providerId="ADAL" clId="{D22D7C53-894E-45A9-8266-F99765E5DEFC}" dt="2023-01-24T16:25:49.581" v="404" actId="1035"/>
          <ac:spMkLst>
            <pc:docMk/>
            <pc:sldMk cId="3763963756" sldId="478"/>
            <ac:spMk id="4" creationId="{00B1D5D1-EE75-4BB7-8911-854C572CC972}"/>
          </ac:spMkLst>
        </pc:spChg>
        <pc:picChg chg="del">
          <ac:chgData name="Francisco Garcia Castillo" userId="ca4edc8a-c411-49a5-9265-a00e92b5a364" providerId="ADAL" clId="{D22D7C53-894E-45A9-8266-F99765E5DEFC}" dt="2023-01-24T16:11:12.387" v="20" actId="478"/>
          <ac:picMkLst>
            <pc:docMk/>
            <pc:sldMk cId="3763963756" sldId="478"/>
            <ac:picMk id="2" creationId="{00000000-0000-0000-0000-000000000000}"/>
          </ac:picMkLst>
        </pc:picChg>
        <pc:picChg chg="add mod">
          <ac:chgData name="Francisco Garcia Castillo" userId="ca4edc8a-c411-49a5-9265-a00e92b5a364" providerId="ADAL" clId="{D22D7C53-894E-45A9-8266-F99765E5DEFC}" dt="2023-01-24T16:14:07.794" v="112" actId="1035"/>
          <ac:picMkLst>
            <pc:docMk/>
            <pc:sldMk cId="3763963756" sldId="478"/>
            <ac:picMk id="3" creationId="{C2AC31F2-ED8C-4176-99BE-0449695FAC26}"/>
          </ac:picMkLst>
        </pc:picChg>
      </pc:sldChg>
      <pc:sldChg chg="addSp delSp modSp add modAnim">
        <pc:chgData name="Francisco Garcia Castillo" userId="ca4edc8a-c411-49a5-9265-a00e92b5a364" providerId="ADAL" clId="{D22D7C53-894E-45A9-8266-F99765E5DEFC}" dt="2023-01-24T17:01:09.517" v="454"/>
        <pc:sldMkLst>
          <pc:docMk/>
          <pc:sldMk cId="2426937428" sldId="479"/>
        </pc:sldMkLst>
        <pc:spChg chg="del">
          <ac:chgData name="Francisco Garcia Castillo" userId="ca4edc8a-c411-49a5-9265-a00e92b5a364" providerId="ADAL" clId="{D22D7C53-894E-45A9-8266-F99765E5DEFC}" dt="2023-01-24T16:15:07.025" v="115" actId="478"/>
          <ac:spMkLst>
            <pc:docMk/>
            <pc:sldMk cId="2426937428" sldId="479"/>
            <ac:spMk id="4" creationId="{00B1D5D1-EE75-4BB7-8911-854C572CC972}"/>
          </ac:spMkLst>
        </pc:spChg>
        <pc:spChg chg="add mod">
          <ac:chgData name="Francisco Garcia Castillo" userId="ca4edc8a-c411-49a5-9265-a00e92b5a364" providerId="ADAL" clId="{D22D7C53-894E-45A9-8266-F99765E5DEFC}" dt="2023-01-24T17:00:27.048" v="453" actId="1035"/>
          <ac:spMkLst>
            <pc:docMk/>
            <pc:sldMk cId="2426937428" sldId="479"/>
            <ac:spMk id="8" creationId="{0E5EF243-911A-44F0-888E-568E61F588CF}"/>
          </ac:spMkLst>
        </pc:spChg>
        <pc:picChg chg="add mod">
          <ac:chgData name="Francisco Garcia Castillo" userId="ca4edc8a-c411-49a5-9265-a00e92b5a364" providerId="ADAL" clId="{D22D7C53-894E-45A9-8266-F99765E5DEFC}" dt="2023-01-24T16:24:49.696" v="341" actId="1035"/>
          <ac:picMkLst>
            <pc:docMk/>
            <pc:sldMk cId="2426937428" sldId="479"/>
            <ac:picMk id="2" creationId="{A25C95A5-C3EF-4FF8-A844-29FD3F5F531E}"/>
          </ac:picMkLst>
        </pc:picChg>
        <pc:picChg chg="del">
          <ac:chgData name="Francisco Garcia Castillo" userId="ca4edc8a-c411-49a5-9265-a00e92b5a364" providerId="ADAL" clId="{D22D7C53-894E-45A9-8266-F99765E5DEFC}" dt="2023-01-24T16:15:04.965" v="114" actId="478"/>
          <ac:picMkLst>
            <pc:docMk/>
            <pc:sldMk cId="2426937428" sldId="479"/>
            <ac:picMk id="3" creationId="{C2AC31F2-ED8C-4176-99BE-0449695FAC26}"/>
          </ac:picMkLst>
        </pc:picChg>
      </pc:sldChg>
      <pc:sldChg chg="addSp delSp modSp add">
        <pc:chgData name="Francisco Garcia Castillo" userId="ca4edc8a-c411-49a5-9265-a00e92b5a364" providerId="ADAL" clId="{D22D7C53-894E-45A9-8266-F99765E5DEFC}" dt="2023-01-24T17:04:26.887" v="498" actId="1035"/>
        <pc:sldMkLst>
          <pc:docMk/>
          <pc:sldMk cId="2748480430" sldId="480"/>
        </pc:sldMkLst>
        <pc:spChg chg="add mod">
          <ac:chgData name="Francisco Garcia Castillo" userId="ca4edc8a-c411-49a5-9265-a00e92b5a364" providerId="ADAL" clId="{D22D7C53-894E-45A9-8266-F99765E5DEFC}" dt="2023-01-24T17:04:26.887" v="498" actId="1035"/>
          <ac:spMkLst>
            <pc:docMk/>
            <pc:sldMk cId="2748480430" sldId="480"/>
            <ac:spMk id="9" creationId="{8FB3D4F7-4B16-4EFF-8426-80565558597D}"/>
          </ac:spMkLst>
        </pc:spChg>
        <pc:grpChg chg="add mod">
          <ac:chgData name="Francisco Garcia Castillo" userId="ca4edc8a-c411-49a5-9265-a00e92b5a364" providerId="ADAL" clId="{D22D7C53-894E-45A9-8266-F99765E5DEFC}" dt="2023-01-24T16:24:59.819" v="351" actId="1035"/>
          <ac:grpSpMkLst>
            <pc:docMk/>
            <pc:sldMk cId="2748480430" sldId="480"/>
            <ac:grpSpMk id="8" creationId="{38C86B56-FD23-41DD-9A4C-C9D381933D60}"/>
          </ac:grpSpMkLst>
        </pc:grpChg>
        <pc:picChg chg="del">
          <ac:chgData name="Francisco Garcia Castillo" userId="ca4edc8a-c411-49a5-9265-a00e92b5a364" providerId="ADAL" clId="{D22D7C53-894E-45A9-8266-F99765E5DEFC}" dt="2023-01-24T16:16:21.699" v="136" actId="478"/>
          <ac:picMkLst>
            <pc:docMk/>
            <pc:sldMk cId="2748480430" sldId="480"/>
            <ac:picMk id="2" creationId="{A25C95A5-C3EF-4FF8-A844-29FD3F5F531E}"/>
          </ac:picMkLst>
        </pc:picChg>
        <pc:picChg chg="add mod">
          <ac:chgData name="Francisco Garcia Castillo" userId="ca4edc8a-c411-49a5-9265-a00e92b5a364" providerId="ADAL" clId="{D22D7C53-894E-45A9-8266-F99765E5DEFC}" dt="2023-01-24T16:24:57.550" v="342" actId="164"/>
          <ac:picMkLst>
            <pc:docMk/>
            <pc:sldMk cId="2748480430" sldId="480"/>
            <ac:picMk id="3" creationId="{90304823-56CC-4F41-B3D2-C087DDD298C5}"/>
          </ac:picMkLst>
        </pc:picChg>
        <pc:picChg chg="add mod">
          <ac:chgData name="Francisco Garcia Castillo" userId="ca4edc8a-c411-49a5-9265-a00e92b5a364" providerId="ADAL" clId="{D22D7C53-894E-45A9-8266-F99765E5DEFC}" dt="2023-01-24T16:24:57.550" v="342" actId="164"/>
          <ac:picMkLst>
            <pc:docMk/>
            <pc:sldMk cId="2748480430" sldId="480"/>
            <ac:picMk id="4" creationId="{B8E15CCF-A27B-4F42-A2D0-9B0786CE94D4}"/>
          </ac:picMkLst>
        </pc:picChg>
      </pc:sldChg>
      <pc:sldChg chg="addSp delSp modSp add">
        <pc:chgData name="Francisco Garcia Castillo" userId="ca4edc8a-c411-49a5-9265-a00e92b5a364" providerId="ADAL" clId="{D22D7C53-894E-45A9-8266-F99765E5DEFC}" dt="2023-01-24T16:25:11.890" v="368" actId="1036"/>
        <pc:sldMkLst>
          <pc:docMk/>
          <pc:sldMk cId="354439490" sldId="481"/>
        </pc:sldMkLst>
        <pc:grpChg chg="add mod">
          <ac:chgData name="Francisco Garcia Castillo" userId="ca4edc8a-c411-49a5-9265-a00e92b5a364" providerId="ADAL" clId="{D22D7C53-894E-45A9-8266-F99765E5DEFC}" dt="2023-01-24T16:25:11.890" v="368" actId="1036"/>
          <ac:grpSpMkLst>
            <pc:docMk/>
            <pc:sldMk cId="354439490" sldId="481"/>
            <ac:grpSpMk id="10" creationId="{11E11307-0E44-43A9-B068-CF189DC0DD0C}"/>
          </ac:grpSpMkLst>
        </pc:grpChg>
        <pc:picChg chg="add mod">
          <ac:chgData name="Francisco Garcia Castillo" userId="ca4edc8a-c411-49a5-9265-a00e92b5a364" providerId="ADAL" clId="{D22D7C53-894E-45A9-8266-F99765E5DEFC}" dt="2023-01-24T16:25:08.602" v="352" actId="164"/>
          <ac:picMkLst>
            <pc:docMk/>
            <pc:sldMk cId="354439490" sldId="481"/>
            <ac:picMk id="2" creationId="{DEC1F202-1BCF-4830-959B-D341F06CF168}"/>
          </ac:picMkLst>
        </pc:picChg>
        <pc:picChg chg="del">
          <ac:chgData name="Francisco Garcia Castillo" userId="ca4edc8a-c411-49a5-9265-a00e92b5a364" providerId="ADAL" clId="{D22D7C53-894E-45A9-8266-F99765E5DEFC}" dt="2023-01-24T16:17:58.025" v="171" actId="478"/>
          <ac:picMkLst>
            <pc:docMk/>
            <pc:sldMk cId="354439490" sldId="481"/>
            <ac:picMk id="3" creationId="{90304823-56CC-4F41-B3D2-C087DDD298C5}"/>
          </ac:picMkLst>
        </pc:picChg>
        <pc:picChg chg="del">
          <ac:chgData name="Francisco Garcia Castillo" userId="ca4edc8a-c411-49a5-9265-a00e92b5a364" providerId="ADAL" clId="{D22D7C53-894E-45A9-8266-F99765E5DEFC}" dt="2023-01-24T16:17:59.531" v="172" actId="478"/>
          <ac:picMkLst>
            <pc:docMk/>
            <pc:sldMk cId="354439490" sldId="481"/>
            <ac:picMk id="4" creationId="{B8E15CCF-A27B-4F42-A2D0-9B0786CE94D4}"/>
          </ac:picMkLst>
        </pc:picChg>
        <pc:picChg chg="add mod">
          <ac:chgData name="Francisco Garcia Castillo" userId="ca4edc8a-c411-49a5-9265-a00e92b5a364" providerId="ADAL" clId="{D22D7C53-894E-45A9-8266-F99765E5DEFC}" dt="2023-01-24T16:25:08.602" v="352" actId="164"/>
          <ac:picMkLst>
            <pc:docMk/>
            <pc:sldMk cId="354439490" sldId="481"/>
            <ac:picMk id="8" creationId="{C583FE68-455E-42FB-8D4C-8FFF0503003F}"/>
          </ac:picMkLst>
        </pc:picChg>
        <pc:picChg chg="add del">
          <ac:chgData name="Francisco Garcia Castillo" userId="ca4edc8a-c411-49a5-9265-a00e92b5a364" providerId="ADAL" clId="{D22D7C53-894E-45A9-8266-F99765E5DEFC}" dt="2023-01-24T16:21:38.303" v="228" actId="478"/>
          <ac:picMkLst>
            <pc:docMk/>
            <pc:sldMk cId="354439490" sldId="481"/>
            <ac:picMk id="9" creationId="{5F4F0638-5F0E-459E-9251-BFC550B32E5A}"/>
          </ac:picMkLst>
        </pc:picChg>
      </pc:sldChg>
      <pc:sldChg chg="addSp delSp modSp add">
        <pc:chgData name="Francisco Garcia Castillo" userId="ca4edc8a-c411-49a5-9265-a00e92b5a364" providerId="ADAL" clId="{D22D7C53-894E-45A9-8266-F99765E5DEFC}" dt="2023-01-24T16:25:21.792" v="378" actId="1036"/>
        <pc:sldMkLst>
          <pc:docMk/>
          <pc:sldMk cId="1173329516" sldId="482"/>
        </pc:sldMkLst>
        <pc:grpChg chg="add mod">
          <ac:chgData name="Francisco Garcia Castillo" userId="ca4edc8a-c411-49a5-9265-a00e92b5a364" providerId="ADAL" clId="{D22D7C53-894E-45A9-8266-F99765E5DEFC}" dt="2023-01-24T16:25:21.792" v="378" actId="1036"/>
          <ac:grpSpMkLst>
            <pc:docMk/>
            <pc:sldMk cId="1173329516" sldId="482"/>
            <ac:grpSpMk id="9" creationId="{32884845-CAAF-40E4-A5C2-459CB3E1045B}"/>
          </ac:grpSpMkLst>
        </pc:grpChg>
        <pc:picChg chg="del">
          <ac:chgData name="Francisco Garcia Castillo" userId="ca4edc8a-c411-49a5-9265-a00e92b5a364" providerId="ADAL" clId="{D22D7C53-894E-45A9-8266-F99765E5DEFC}" dt="2023-01-24T16:21:41.537" v="229" actId="478"/>
          <ac:picMkLst>
            <pc:docMk/>
            <pc:sldMk cId="1173329516" sldId="482"/>
            <ac:picMk id="2" creationId="{DEC1F202-1BCF-4830-959B-D341F06CF168}"/>
          </ac:picMkLst>
        </pc:picChg>
        <pc:picChg chg="add mod">
          <ac:chgData name="Francisco Garcia Castillo" userId="ca4edc8a-c411-49a5-9265-a00e92b5a364" providerId="ADAL" clId="{D22D7C53-894E-45A9-8266-F99765E5DEFC}" dt="2023-01-24T16:25:19.576" v="369" actId="164"/>
          <ac:picMkLst>
            <pc:docMk/>
            <pc:sldMk cId="1173329516" sldId="482"/>
            <ac:picMk id="3" creationId="{B2308D24-1D86-4646-B159-FD0AB4EB61F0}"/>
          </ac:picMkLst>
        </pc:picChg>
        <pc:picChg chg="add mod">
          <ac:chgData name="Francisco Garcia Castillo" userId="ca4edc8a-c411-49a5-9265-a00e92b5a364" providerId="ADAL" clId="{D22D7C53-894E-45A9-8266-F99765E5DEFC}" dt="2023-01-24T16:25:19.576" v="369" actId="164"/>
          <ac:picMkLst>
            <pc:docMk/>
            <pc:sldMk cId="1173329516" sldId="482"/>
            <ac:picMk id="4" creationId="{C432BCE2-12D8-4386-9410-AED353918904}"/>
          </ac:picMkLst>
        </pc:picChg>
        <pc:picChg chg="del">
          <ac:chgData name="Francisco Garcia Castillo" userId="ca4edc8a-c411-49a5-9265-a00e92b5a364" providerId="ADAL" clId="{D22D7C53-894E-45A9-8266-F99765E5DEFC}" dt="2023-01-24T16:21:43.209" v="230" actId="478"/>
          <ac:picMkLst>
            <pc:docMk/>
            <pc:sldMk cId="1173329516" sldId="482"/>
            <ac:picMk id="8" creationId="{C583FE68-455E-42FB-8D4C-8FFF0503003F}"/>
          </ac:picMkLst>
        </pc:picChg>
      </pc:sldChg>
      <pc:sldChg chg="addSp delSp modSp add">
        <pc:chgData name="Francisco Garcia Castillo" userId="ca4edc8a-c411-49a5-9265-a00e92b5a364" providerId="ADAL" clId="{D22D7C53-894E-45A9-8266-F99765E5DEFC}" dt="2023-01-24T16:25:32.356" v="388" actId="1035"/>
        <pc:sldMkLst>
          <pc:docMk/>
          <pc:sldMk cId="2976197179" sldId="483"/>
        </pc:sldMkLst>
        <pc:grpChg chg="add mod">
          <ac:chgData name="Francisco Garcia Castillo" userId="ca4edc8a-c411-49a5-9265-a00e92b5a364" providerId="ADAL" clId="{D22D7C53-894E-45A9-8266-F99765E5DEFC}" dt="2023-01-24T16:25:32.356" v="388" actId="1035"/>
          <ac:grpSpMkLst>
            <pc:docMk/>
            <pc:sldMk cId="2976197179" sldId="483"/>
            <ac:grpSpMk id="9" creationId="{13132885-94BD-4F7B-8799-B8C1A905081E}"/>
          </ac:grpSpMkLst>
        </pc:grpChg>
        <pc:picChg chg="add mod">
          <ac:chgData name="Francisco Garcia Castillo" userId="ca4edc8a-c411-49a5-9265-a00e92b5a364" providerId="ADAL" clId="{D22D7C53-894E-45A9-8266-F99765E5DEFC}" dt="2023-01-24T16:25:29.881" v="379" actId="164"/>
          <ac:picMkLst>
            <pc:docMk/>
            <pc:sldMk cId="2976197179" sldId="483"/>
            <ac:picMk id="2" creationId="{7459F721-DAC3-487D-8484-C8749703B4CB}"/>
          </ac:picMkLst>
        </pc:picChg>
        <pc:picChg chg="del">
          <ac:chgData name="Francisco Garcia Castillo" userId="ca4edc8a-c411-49a5-9265-a00e92b5a364" providerId="ADAL" clId="{D22D7C53-894E-45A9-8266-F99765E5DEFC}" dt="2023-01-24T16:23:12.977" v="288" actId="478"/>
          <ac:picMkLst>
            <pc:docMk/>
            <pc:sldMk cId="2976197179" sldId="483"/>
            <ac:picMk id="3" creationId="{B2308D24-1D86-4646-B159-FD0AB4EB61F0}"/>
          </ac:picMkLst>
        </pc:picChg>
        <pc:picChg chg="del">
          <ac:chgData name="Francisco Garcia Castillo" userId="ca4edc8a-c411-49a5-9265-a00e92b5a364" providerId="ADAL" clId="{D22D7C53-894E-45A9-8266-F99765E5DEFC}" dt="2023-01-24T16:23:14.010" v="289" actId="478"/>
          <ac:picMkLst>
            <pc:docMk/>
            <pc:sldMk cId="2976197179" sldId="483"/>
            <ac:picMk id="4" creationId="{C432BCE2-12D8-4386-9410-AED353918904}"/>
          </ac:picMkLst>
        </pc:picChg>
        <pc:picChg chg="add mod">
          <ac:chgData name="Francisco Garcia Castillo" userId="ca4edc8a-c411-49a5-9265-a00e92b5a364" providerId="ADAL" clId="{D22D7C53-894E-45A9-8266-F99765E5DEFC}" dt="2023-01-24T16:25:29.881" v="379" actId="164"/>
          <ac:picMkLst>
            <pc:docMk/>
            <pc:sldMk cId="2976197179" sldId="483"/>
            <ac:picMk id="8" creationId="{8A0357F7-7669-4125-B707-C0BE3D5F2B85}"/>
          </ac:picMkLst>
        </pc:picChg>
      </pc:sldChg>
      <pc:sldChg chg="addSp delSp modSp add">
        <pc:chgData name="Francisco Garcia Castillo" userId="ca4edc8a-c411-49a5-9265-a00e92b5a364" providerId="ADAL" clId="{D22D7C53-894E-45A9-8266-F99765E5DEFC}" dt="2023-01-24T17:55:14.620" v="603" actId="6549"/>
        <pc:sldMkLst>
          <pc:docMk/>
          <pc:sldMk cId="980583357" sldId="484"/>
        </pc:sldMkLst>
        <pc:spChg chg="add mod">
          <ac:chgData name="Francisco Garcia Castillo" userId="ca4edc8a-c411-49a5-9265-a00e92b5a364" providerId="ADAL" clId="{D22D7C53-894E-45A9-8266-F99765E5DEFC}" dt="2023-01-24T17:55:14.620" v="603" actId="6549"/>
          <ac:spMkLst>
            <pc:docMk/>
            <pc:sldMk cId="980583357" sldId="484"/>
            <ac:spMk id="3" creationId="{D6621470-8D08-4D27-AD35-90947B73D504}"/>
          </ac:spMkLst>
        </pc:spChg>
        <pc:grpChg chg="del">
          <ac:chgData name="Francisco Garcia Castillo" userId="ca4edc8a-c411-49a5-9265-a00e92b5a364" providerId="ADAL" clId="{D22D7C53-894E-45A9-8266-F99765E5DEFC}" dt="2023-01-24T17:50:57.910" v="500" actId="478"/>
          <ac:grpSpMkLst>
            <pc:docMk/>
            <pc:sldMk cId="980583357" sldId="484"/>
            <ac:grpSpMk id="9" creationId="{13132885-94BD-4F7B-8799-B8C1A905081E}"/>
          </ac:grpSpMkLst>
        </pc:grpChg>
      </pc:sldChg>
      <pc:sldChg chg="modSp add">
        <pc:chgData name="Francisco Garcia Castillo" userId="ca4edc8a-c411-49a5-9265-a00e92b5a364" providerId="ADAL" clId="{D22D7C53-894E-45A9-8266-F99765E5DEFC}" dt="2023-01-24T17:59:46.267" v="608" actId="6549"/>
        <pc:sldMkLst>
          <pc:docMk/>
          <pc:sldMk cId="939705964" sldId="485"/>
        </pc:sldMkLst>
        <pc:spChg chg="mod">
          <ac:chgData name="Francisco Garcia Castillo" userId="ca4edc8a-c411-49a5-9265-a00e92b5a364" providerId="ADAL" clId="{D22D7C53-894E-45A9-8266-F99765E5DEFC}" dt="2023-01-24T17:59:46.267" v="608" actId="6549"/>
          <ac:spMkLst>
            <pc:docMk/>
            <pc:sldMk cId="939705964" sldId="485"/>
            <ac:spMk id="3" creationId="{D6621470-8D08-4D27-AD35-90947B73D50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06F403-C21E-4751-A523-3DC2A8FBF97A}" type="datetimeFigureOut">
              <a:rPr lang="es-MX" smtClean="0"/>
              <a:t>30/01/2025</a:t>
            </a:fld>
            <a:endParaRPr lang="es-MX"/>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30FB1F-8A5F-44C3-A7B3-BD905E0BF84E}" type="slidenum">
              <a:rPr lang="es-MX" smtClean="0"/>
              <a:t>‹#›</a:t>
            </a:fld>
            <a:endParaRPr lang="es-MX"/>
          </a:p>
        </p:txBody>
      </p:sp>
    </p:spTree>
    <p:extLst>
      <p:ext uri="{BB962C8B-B14F-4D97-AF65-F5344CB8AC3E}">
        <p14:creationId xmlns:p14="http://schemas.microsoft.com/office/powerpoint/2010/main" val="828723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C6B0C-7637-4E5B-A650-B7AB8972CA1B}"/>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s-MX"/>
          </a:p>
        </p:txBody>
      </p:sp>
      <p:sp>
        <p:nvSpPr>
          <p:cNvPr id="3" name="Subtitle 2">
            <a:extLst>
              <a:ext uri="{FF2B5EF4-FFF2-40B4-BE49-F238E27FC236}">
                <a16:creationId xmlns:a16="http://schemas.microsoft.com/office/drawing/2014/main" id="{A5D5BE21-386E-4A64-9127-8845794314BA}"/>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s-MX"/>
          </a:p>
        </p:txBody>
      </p:sp>
      <p:sp>
        <p:nvSpPr>
          <p:cNvPr id="4" name="Date Placeholder 3">
            <a:extLst>
              <a:ext uri="{FF2B5EF4-FFF2-40B4-BE49-F238E27FC236}">
                <a16:creationId xmlns:a16="http://schemas.microsoft.com/office/drawing/2014/main" id="{4675520E-EA92-49C9-A0E0-A7ED9DA4C0BB}"/>
              </a:ext>
            </a:extLst>
          </p:cNvPr>
          <p:cNvSpPr>
            <a:spLocks noGrp="1"/>
          </p:cNvSpPr>
          <p:nvPr>
            <p:ph type="dt" sz="half" idx="10"/>
          </p:nvPr>
        </p:nvSpPr>
        <p:spPr/>
        <p:txBody>
          <a:bodyPr/>
          <a:lstStyle/>
          <a:p>
            <a:fld id="{406B4532-6066-46FE-B392-34DC27DEAD1C}" type="datetimeFigureOut">
              <a:rPr lang="es-MX" smtClean="0"/>
              <a:t>30/01/2025</a:t>
            </a:fld>
            <a:endParaRPr lang="es-MX"/>
          </a:p>
        </p:txBody>
      </p:sp>
      <p:sp>
        <p:nvSpPr>
          <p:cNvPr id="5" name="Footer Placeholder 4">
            <a:extLst>
              <a:ext uri="{FF2B5EF4-FFF2-40B4-BE49-F238E27FC236}">
                <a16:creationId xmlns:a16="http://schemas.microsoft.com/office/drawing/2014/main" id="{F08F9EFB-AB63-4F0F-BF36-7047D5BE9A54}"/>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5124A7F4-030E-41C2-BC15-D447F5DC84E2}"/>
              </a:ext>
            </a:extLst>
          </p:cNvPr>
          <p:cNvSpPr>
            <a:spLocks noGrp="1"/>
          </p:cNvSpPr>
          <p:nvPr>
            <p:ph type="sldNum" sz="quarter" idx="12"/>
          </p:nvPr>
        </p:nvSpPr>
        <p:spPr/>
        <p:txBody>
          <a:bodyPr/>
          <a:lstStyle/>
          <a:p>
            <a:fld id="{BBBE17CB-E861-4045-9568-6D0C29872F63}" type="slidenum">
              <a:rPr lang="es-MX" smtClean="0"/>
              <a:t>‹#›</a:t>
            </a:fld>
            <a:endParaRPr lang="es-MX"/>
          </a:p>
        </p:txBody>
      </p:sp>
    </p:spTree>
    <p:extLst>
      <p:ext uri="{BB962C8B-B14F-4D97-AF65-F5344CB8AC3E}">
        <p14:creationId xmlns:p14="http://schemas.microsoft.com/office/powerpoint/2010/main" val="3452210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8FDB-D971-4A1C-B4D6-A41CF6AEFA60}"/>
              </a:ext>
            </a:extLst>
          </p:cNvPr>
          <p:cNvSpPr>
            <a:spLocks noGrp="1"/>
          </p:cNvSpPr>
          <p:nvPr>
            <p:ph type="title"/>
          </p:nvPr>
        </p:nvSpPr>
        <p:spPr/>
        <p:txBody>
          <a:bodyPr/>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120A07AD-296D-4430-B0FE-03941B1B30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B19F6371-F479-4239-81B0-821174C0E50C}"/>
              </a:ext>
            </a:extLst>
          </p:cNvPr>
          <p:cNvSpPr>
            <a:spLocks noGrp="1"/>
          </p:cNvSpPr>
          <p:nvPr>
            <p:ph type="dt" sz="half" idx="10"/>
          </p:nvPr>
        </p:nvSpPr>
        <p:spPr/>
        <p:txBody>
          <a:bodyPr/>
          <a:lstStyle/>
          <a:p>
            <a:fld id="{406B4532-6066-46FE-B392-34DC27DEAD1C}" type="datetimeFigureOut">
              <a:rPr lang="es-MX" smtClean="0"/>
              <a:t>30/01/2025</a:t>
            </a:fld>
            <a:endParaRPr lang="es-MX"/>
          </a:p>
        </p:txBody>
      </p:sp>
      <p:sp>
        <p:nvSpPr>
          <p:cNvPr id="5" name="Footer Placeholder 4">
            <a:extLst>
              <a:ext uri="{FF2B5EF4-FFF2-40B4-BE49-F238E27FC236}">
                <a16:creationId xmlns:a16="http://schemas.microsoft.com/office/drawing/2014/main" id="{A1B8FF72-4019-4669-896F-20CB3AF1D798}"/>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90CEDD4E-8AE1-4C9F-B76D-922C0560D4D5}"/>
              </a:ext>
            </a:extLst>
          </p:cNvPr>
          <p:cNvSpPr>
            <a:spLocks noGrp="1"/>
          </p:cNvSpPr>
          <p:nvPr>
            <p:ph type="sldNum" sz="quarter" idx="12"/>
          </p:nvPr>
        </p:nvSpPr>
        <p:spPr/>
        <p:txBody>
          <a:bodyPr/>
          <a:lstStyle/>
          <a:p>
            <a:fld id="{BBBE17CB-E861-4045-9568-6D0C29872F63}" type="slidenum">
              <a:rPr lang="es-MX" smtClean="0"/>
              <a:t>‹#›</a:t>
            </a:fld>
            <a:endParaRPr lang="es-MX"/>
          </a:p>
        </p:txBody>
      </p:sp>
    </p:spTree>
    <p:extLst>
      <p:ext uri="{BB962C8B-B14F-4D97-AF65-F5344CB8AC3E}">
        <p14:creationId xmlns:p14="http://schemas.microsoft.com/office/powerpoint/2010/main" val="2376105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C7EBE3-7D15-438D-BAB9-5018FBBDF214}"/>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74CE0AAB-8041-4496-A104-843F5ECBD1B7}"/>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CEDC9968-AC73-4679-80C5-6520DD9A2E90}"/>
              </a:ext>
            </a:extLst>
          </p:cNvPr>
          <p:cNvSpPr>
            <a:spLocks noGrp="1"/>
          </p:cNvSpPr>
          <p:nvPr>
            <p:ph type="dt" sz="half" idx="10"/>
          </p:nvPr>
        </p:nvSpPr>
        <p:spPr/>
        <p:txBody>
          <a:bodyPr/>
          <a:lstStyle/>
          <a:p>
            <a:fld id="{406B4532-6066-46FE-B392-34DC27DEAD1C}" type="datetimeFigureOut">
              <a:rPr lang="es-MX" smtClean="0"/>
              <a:t>30/01/2025</a:t>
            </a:fld>
            <a:endParaRPr lang="es-MX"/>
          </a:p>
        </p:txBody>
      </p:sp>
      <p:sp>
        <p:nvSpPr>
          <p:cNvPr id="5" name="Footer Placeholder 4">
            <a:extLst>
              <a:ext uri="{FF2B5EF4-FFF2-40B4-BE49-F238E27FC236}">
                <a16:creationId xmlns:a16="http://schemas.microsoft.com/office/drawing/2014/main" id="{18797D93-AF3F-4760-A1D4-7C439C89BB23}"/>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A1AA80E0-A24B-4216-BC70-113856A0A5B7}"/>
              </a:ext>
            </a:extLst>
          </p:cNvPr>
          <p:cNvSpPr>
            <a:spLocks noGrp="1"/>
          </p:cNvSpPr>
          <p:nvPr>
            <p:ph type="sldNum" sz="quarter" idx="12"/>
          </p:nvPr>
        </p:nvSpPr>
        <p:spPr/>
        <p:txBody>
          <a:bodyPr/>
          <a:lstStyle/>
          <a:p>
            <a:fld id="{BBBE17CB-E861-4045-9568-6D0C29872F63}" type="slidenum">
              <a:rPr lang="es-MX" smtClean="0"/>
              <a:t>‹#›</a:t>
            </a:fld>
            <a:endParaRPr lang="es-MX"/>
          </a:p>
        </p:txBody>
      </p:sp>
    </p:spTree>
    <p:extLst>
      <p:ext uri="{BB962C8B-B14F-4D97-AF65-F5344CB8AC3E}">
        <p14:creationId xmlns:p14="http://schemas.microsoft.com/office/powerpoint/2010/main" val="2748111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2BD40-AD50-452C-B6AE-A322C4CB1645}"/>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18D54932-4195-41AC-8290-2E380C4A0E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3D0AC4BE-1C2A-4844-A228-22685F501189}"/>
              </a:ext>
            </a:extLst>
          </p:cNvPr>
          <p:cNvSpPr>
            <a:spLocks noGrp="1"/>
          </p:cNvSpPr>
          <p:nvPr>
            <p:ph type="dt" sz="half" idx="10"/>
          </p:nvPr>
        </p:nvSpPr>
        <p:spPr/>
        <p:txBody>
          <a:bodyPr/>
          <a:lstStyle/>
          <a:p>
            <a:fld id="{406B4532-6066-46FE-B392-34DC27DEAD1C}" type="datetimeFigureOut">
              <a:rPr lang="es-MX" smtClean="0"/>
              <a:t>30/01/2025</a:t>
            </a:fld>
            <a:endParaRPr lang="es-MX"/>
          </a:p>
        </p:txBody>
      </p:sp>
      <p:sp>
        <p:nvSpPr>
          <p:cNvPr id="5" name="Footer Placeholder 4">
            <a:extLst>
              <a:ext uri="{FF2B5EF4-FFF2-40B4-BE49-F238E27FC236}">
                <a16:creationId xmlns:a16="http://schemas.microsoft.com/office/drawing/2014/main" id="{7FA35A10-5ED3-4E78-B7E0-845427BA3ED1}"/>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8C380DE5-FB2E-48F9-ABF6-B5B95648EA06}"/>
              </a:ext>
            </a:extLst>
          </p:cNvPr>
          <p:cNvSpPr>
            <a:spLocks noGrp="1"/>
          </p:cNvSpPr>
          <p:nvPr>
            <p:ph type="sldNum" sz="quarter" idx="12"/>
          </p:nvPr>
        </p:nvSpPr>
        <p:spPr/>
        <p:txBody>
          <a:bodyPr/>
          <a:lstStyle/>
          <a:p>
            <a:fld id="{BBBE17CB-E861-4045-9568-6D0C29872F63}" type="slidenum">
              <a:rPr lang="es-MX" smtClean="0"/>
              <a:t>‹#›</a:t>
            </a:fld>
            <a:endParaRPr lang="es-MX"/>
          </a:p>
        </p:txBody>
      </p:sp>
    </p:spTree>
    <p:extLst>
      <p:ext uri="{BB962C8B-B14F-4D97-AF65-F5344CB8AC3E}">
        <p14:creationId xmlns:p14="http://schemas.microsoft.com/office/powerpoint/2010/main" val="1236123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15E6B-BD52-42A8-AF2D-3C934E50D966}"/>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s-MX"/>
          </a:p>
        </p:txBody>
      </p:sp>
      <p:sp>
        <p:nvSpPr>
          <p:cNvPr id="3" name="Text Placeholder 2">
            <a:extLst>
              <a:ext uri="{FF2B5EF4-FFF2-40B4-BE49-F238E27FC236}">
                <a16:creationId xmlns:a16="http://schemas.microsoft.com/office/drawing/2014/main" id="{A8196AC2-47A0-4FE4-B9DF-005D46E6E880}"/>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DB19EE-E66B-4D44-AA0F-584CF0B6DD56}"/>
              </a:ext>
            </a:extLst>
          </p:cNvPr>
          <p:cNvSpPr>
            <a:spLocks noGrp="1"/>
          </p:cNvSpPr>
          <p:nvPr>
            <p:ph type="dt" sz="half" idx="10"/>
          </p:nvPr>
        </p:nvSpPr>
        <p:spPr/>
        <p:txBody>
          <a:bodyPr/>
          <a:lstStyle/>
          <a:p>
            <a:fld id="{406B4532-6066-46FE-B392-34DC27DEAD1C}" type="datetimeFigureOut">
              <a:rPr lang="es-MX" smtClean="0"/>
              <a:t>30/01/2025</a:t>
            </a:fld>
            <a:endParaRPr lang="es-MX"/>
          </a:p>
        </p:txBody>
      </p:sp>
      <p:sp>
        <p:nvSpPr>
          <p:cNvPr id="5" name="Footer Placeholder 4">
            <a:extLst>
              <a:ext uri="{FF2B5EF4-FFF2-40B4-BE49-F238E27FC236}">
                <a16:creationId xmlns:a16="http://schemas.microsoft.com/office/drawing/2014/main" id="{3AB5F8A6-F44D-43C1-BED9-584E451EFE32}"/>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6A70F3F9-8471-4E6E-80B0-37AEF838F32D}"/>
              </a:ext>
            </a:extLst>
          </p:cNvPr>
          <p:cNvSpPr>
            <a:spLocks noGrp="1"/>
          </p:cNvSpPr>
          <p:nvPr>
            <p:ph type="sldNum" sz="quarter" idx="12"/>
          </p:nvPr>
        </p:nvSpPr>
        <p:spPr/>
        <p:txBody>
          <a:bodyPr/>
          <a:lstStyle/>
          <a:p>
            <a:fld id="{BBBE17CB-E861-4045-9568-6D0C29872F63}" type="slidenum">
              <a:rPr lang="es-MX" smtClean="0"/>
              <a:t>‹#›</a:t>
            </a:fld>
            <a:endParaRPr lang="es-MX"/>
          </a:p>
        </p:txBody>
      </p:sp>
    </p:spTree>
    <p:extLst>
      <p:ext uri="{BB962C8B-B14F-4D97-AF65-F5344CB8AC3E}">
        <p14:creationId xmlns:p14="http://schemas.microsoft.com/office/powerpoint/2010/main" val="3976908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FB39-EA20-4F62-A06A-7995310C81DA}"/>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1BF6A2A4-031F-4793-9D2C-59FF4F1CCBF8}"/>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a:extLst>
              <a:ext uri="{FF2B5EF4-FFF2-40B4-BE49-F238E27FC236}">
                <a16:creationId xmlns:a16="http://schemas.microsoft.com/office/drawing/2014/main" id="{5E128817-2EB3-4007-9418-BD1A827B10D3}"/>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Date Placeholder 4">
            <a:extLst>
              <a:ext uri="{FF2B5EF4-FFF2-40B4-BE49-F238E27FC236}">
                <a16:creationId xmlns:a16="http://schemas.microsoft.com/office/drawing/2014/main" id="{DE2A93BB-7702-4774-960B-4123771AA7CF}"/>
              </a:ext>
            </a:extLst>
          </p:cNvPr>
          <p:cNvSpPr>
            <a:spLocks noGrp="1"/>
          </p:cNvSpPr>
          <p:nvPr>
            <p:ph type="dt" sz="half" idx="10"/>
          </p:nvPr>
        </p:nvSpPr>
        <p:spPr/>
        <p:txBody>
          <a:bodyPr/>
          <a:lstStyle/>
          <a:p>
            <a:fld id="{406B4532-6066-46FE-B392-34DC27DEAD1C}" type="datetimeFigureOut">
              <a:rPr lang="es-MX" smtClean="0"/>
              <a:t>30/01/2025</a:t>
            </a:fld>
            <a:endParaRPr lang="es-MX"/>
          </a:p>
        </p:txBody>
      </p:sp>
      <p:sp>
        <p:nvSpPr>
          <p:cNvPr id="6" name="Footer Placeholder 5">
            <a:extLst>
              <a:ext uri="{FF2B5EF4-FFF2-40B4-BE49-F238E27FC236}">
                <a16:creationId xmlns:a16="http://schemas.microsoft.com/office/drawing/2014/main" id="{1BA22C93-B8F1-4667-8ECB-C60F4F1A6F79}"/>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1A2501EF-BF4B-4F15-A4B5-26D91C849D0C}"/>
              </a:ext>
            </a:extLst>
          </p:cNvPr>
          <p:cNvSpPr>
            <a:spLocks noGrp="1"/>
          </p:cNvSpPr>
          <p:nvPr>
            <p:ph type="sldNum" sz="quarter" idx="12"/>
          </p:nvPr>
        </p:nvSpPr>
        <p:spPr/>
        <p:txBody>
          <a:bodyPr/>
          <a:lstStyle/>
          <a:p>
            <a:fld id="{BBBE17CB-E861-4045-9568-6D0C29872F63}" type="slidenum">
              <a:rPr lang="es-MX" smtClean="0"/>
              <a:t>‹#›</a:t>
            </a:fld>
            <a:endParaRPr lang="es-MX"/>
          </a:p>
        </p:txBody>
      </p:sp>
    </p:spTree>
    <p:extLst>
      <p:ext uri="{BB962C8B-B14F-4D97-AF65-F5344CB8AC3E}">
        <p14:creationId xmlns:p14="http://schemas.microsoft.com/office/powerpoint/2010/main" val="3967468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7897F-F268-4CCA-8166-14689F414C24}"/>
              </a:ext>
            </a:extLst>
          </p:cNvPr>
          <p:cNvSpPr>
            <a:spLocks noGrp="1"/>
          </p:cNvSpPr>
          <p:nvPr>
            <p:ph type="title"/>
          </p:nvPr>
        </p:nvSpPr>
        <p:spPr>
          <a:xfrm>
            <a:off x="629841" y="365126"/>
            <a:ext cx="7886700" cy="1325563"/>
          </a:xfrm>
        </p:spPr>
        <p:txBody>
          <a:bodyPr/>
          <a:lstStyle/>
          <a:p>
            <a:r>
              <a:rPr lang="en-US"/>
              <a:t>Click to edit Master title style</a:t>
            </a:r>
            <a:endParaRPr lang="es-MX"/>
          </a:p>
        </p:txBody>
      </p:sp>
      <p:sp>
        <p:nvSpPr>
          <p:cNvPr id="3" name="Text Placeholder 2">
            <a:extLst>
              <a:ext uri="{FF2B5EF4-FFF2-40B4-BE49-F238E27FC236}">
                <a16:creationId xmlns:a16="http://schemas.microsoft.com/office/drawing/2014/main" id="{D4B6FBD3-F712-4181-8C9F-96C4CE4A0556}"/>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50A90593-07EA-470D-B5F4-CFBC1BA60EDF}"/>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a:extLst>
              <a:ext uri="{FF2B5EF4-FFF2-40B4-BE49-F238E27FC236}">
                <a16:creationId xmlns:a16="http://schemas.microsoft.com/office/drawing/2014/main" id="{EDBFC897-4F81-419B-94A0-2398D1C6D46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F123260-F55E-44EA-8CB6-9E6A84A88F48}"/>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Date Placeholder 6">
            <a:extLst>
              <a:ext uri="{FF2B5EF4-FFF2-40B4-BE49-F238E27FC236}">
                <a16:creationId xmlns:a16="http://schemas.microsoft.com/office/drawing/2014/main" id="{D25ABD95-C6CA-4C51-9935-E39D0B7EF4A2}"/>
              </a:ext>
            </a:extLst>
          </p:cNvPr>
          <p:cNvSpPr>
            <a:spLocks noGrp="1"/>
          </p:cNvSpPr>
          <p:nvPr>
            <p:ph type="dt" sz="half" idx="10"/>
          </p:nvPr>
        </p:nvSpPr>
        <p:spPr/>
        <p:txBody>
          <a:bodyPr/>
          <a:lstStyle/>
          <a:p>
            <a:fld id="{406B4532-6066-46FE-B392-34DC27DEAD1C}" type="datetimeFigureOut">
              <a:rPr lang="es-MX" smtClean="0"/>
              <a:t>30/01/2025</a:t>
            </a:fld>
            <a:endParaRPr lang="es-MX"/>
          </a:p>
        </p:txBody>
      </p:sp>
      <p:sp>
        <p:nvSpPr>
          <p:cNvPr id="8" name="Footer Placeholder 7">
            <a:extLst>
              <a:ext uri="{FF2B5EF4-FFF2-40B4-BE49-F238E27FC236}">
                <a16:creationId xmlns:a16="http://schemas.microsoft.com/office/drawing/2014/main" id="{67C3A05F-6767-4CC2-9117-6EEEEB881F77}"/>
              </a:ext>
            </a:extLst>
          </p:cNvPr>
          <p:cNvSpPr>
            <a:spLocks noGrp="1"/>
          </p:cNvSpPr>
          <p:nvPr>
            <p:ph type="ftr" sz="quarter" idx="11"/>
          </p:nvPr>
        </p:nvSpPr>
        <p:spPr/>
        <p:txBody>
          <a:bodyPr/>
          <a:lstStyle/>
          <a:p>
            <a:endParaRPr lang="es-MX"/>
          </a:p>
        </p:txBody>
      </p:sp>
      <p:sp>
        <p:nvSpPr>
          <p:cNvPr id="9" name="Slide Number Placeholder 8">
            <a:extLst>
              <a:ext uri="{FF2B5EF4-FFF2-40B4-BE49-F238E27FC236}">
                <a16:creationId xmlns:a16="http://schemas.microsoft.com/office/drawing/2014/main" id="{B3AAED9E-5651-4733-928E-02BB5B90D7BB}"/>
              </a:ext>
            </a:extLst>
          </p:cNvPr>
          <p:cNvSpPr>
            <a:spLocks noGrp="1"/>
          </p:cNvSpPr>
          <p:nvPr>
            <p:ph type="sldNum" sz="quarter" idx="12"/>
          </p:nvPr>
        </p:nvSpPr>
        <p:spPr/>
        <p:txBody>
          <a:bodyPr/>
          <a:lstStyle/>
          <a:p>
            <a:fld id="{BBBE17CB-E861-4045-9568-6D0C29872F63}" type="slidenum">
              <a:rPr lang="es-MX" smtClean="0"/>
              <a:t>‹#›</a:t>
            </a:fld>
            <a:endParaRPr lang="es-MX"/>
          </a:p>
        </p:txBody>
      </p:sp>
    </p:spTree>
    <p:extLst>
      <p:ext uri="{BB962C8B-B14F-4D97-AF65-F5344CB8AC3E}">
        <p14:creationId xmlns:p14="http://schemas.microsoft.com/office/powerpoint/2010/main" val="1538739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05E0E-F99D-4E80-BB44-289AE9B546B7}"/>
              </a:ext>
            </a:extLst>
          </p:cNvPr>
          <p:cNvSpPr>
            <a:spLocks noGrp="1"/>
          </p:cNvSpPr>
          <p:nvPr>
            <p:ph type="title"/>
          </p:nvPr>
        </p:nvSpPr>
        <p:spPr/>
        <p:txBody>
          <a:bodyPr/>
          <a:lstStyle/>
          <a:p>
            <a:r>
              <a:rPr lang="en-US"/>
              <a:t>Click to edit Master title style</a:t>
            </a:r>
            <a:endParaRPr lang="es-MX"/>
          </a:p>
        </p:txBody>
      </p:sp>
      <p:sp>
        <p:nvSpPr>
          <p:cNvPr id="3" name="Date Placeholder 2">
            <a:extLst>
              <a:ext uri="{FF2B5EF4-FFF2-40B4-BE49-F238E27FC236}">
                <a16:creationId xmlns:a16="http://schemas.microsoft.com/office/drawing/2014/main" id="{7EB38297-6386-45AA-9B82-B362F8C093A1}"/>
              </a:ext>
            </a:extLst>
          </p:cNvPr>
          <p:cNvSpPr>
            <a:spLocks noGrp="1"/>
          </p:cNvSpPr>
          <p:nvPr>
            <p:ph type="dt" sz="half" idx="10"/>
          </p:nvPr>
        </p:nvSpPr>
        <p:spPr/>
        <p:txBody>
          <a:bodyPr/>
          <a:lstStyle/>
          <a:p>
            <a:fld id="{406B4532-6066-46FE-B392-34DC27DEAD1C}" type="datetimeFigureOut">
              <a:rPr lang="es-MX" smtClean="0"/>
              <a:t>30/01/2025</a:t>
            </a:fld>
            <a:endParaRPr lang="es-MX"/>
          </a:p>
        </p:txBody>
      </p:sp>
      <p:sp>
        <p:nvSpPr>
          <p:cNvPr id="4" name="Footer Placeholder 3">
            <a:extLst>
              <a:ext uri="{FF2B5EF4-FFF2-40B4-BE49-F238E27FC236}">
                <a16:creationId xmlns:a16="http://schemas.microsoft.com/office/drawing/2014/main" id="{19716F72-7B1D-479B-9378-438A641AD36E}"/>
              </a:ext>
            </a:extLst>
          </p:cNvPr>
          <p:cNvSpPr>
            <a:spLocks noGrp="1"/>
          </p:cNvSpPr>
          <p:nvPr>
            <p:ph type="ftr" sz="quarter" idx="11"/>
          </p:nvPr>
        </p:nvSpPr>
        <p:spPr/>
        <p:txBody>
          <a:bodyPr/>
          <a:lstStyle/>
          <a:p>
            <a:endParaRPr lang="es-MX"/>
          </a:p>
        </p:txBody>
      </p:sp>
      <p:sp>
        <p:nvSpPr>
          <p:cNvPr id="5" name="Slide Number Placeholder 4">
            <a:extLst>
              <a:ext uri="{FF2B5EF4-FFF2-40B4-BE49-F238E27FC236}">
                <a16:creationId xmlns:a16="http://schemas.microsoft.com/office/drawing/2014/main" id="{315F60BA-1E0D-4708-A67D-DB88A13745B0}"/>
              </a:ext>
            </a:extLst>
          </p:cNvPr>
          <p:cNvSpPr>
            <a:spLocks noGrp="1"/>
          </p:cNvSpPr>
          <p:nvPr>
            <p:ph type="sldNum" sz="quarter" idx="12"/>
          </p:nvPr>
        </p:nvSpPr>
        <p:spPr/>
        <p:txBody>
          <a:bodyPr/>
          <a:lstStyle/>
          <a:p>
            <a:fld id="{BBBE17CB-E861-4045-9568-6D0C29872F63}" type="slidenum">
              <a:rPr lang="es-MX" smtClean="0"/>
              <a:t>‹#›</a:t>
            </a:fld>
            <a:endParaRPr lang="es-MX"/>
          </a:p>
        </p:txBody>
      </p:sp>
    </p:spTree>
    <p:extLst>
      <p:ext uri="{BB962C8B-B14F-4D97-AF65-F5344CB8AC3E}">
        <p14:creationId xmlns:p14="http://schemas.microsoft.com/office/powerpoint/2010/main" val="136677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C8714E-31F7-4ACF-8DEA-72EE4CFF838E}"/>
              </a:ext>
            </a:extLst>
          </p:cNvPr>
          <p:cNvSpPr>
            <a:spLocks noGrp="1"/>
          </p:cNvSpPr>
          <p:nvPr>
            <p:ph type="dt" sz="half" idx="10"/>
          </p:nvPr>
        </p:nvSpPr>
        <p:spPr/>
        <p:txBody>
          <a:bodyPr/>
          <a:lstStyle/>
          <a:p>
            <a:fld id="{406B4532-6066-46FE-B392-34DC27DEAD1C}" type="datetimeFigureOut">
              <a:rPr lang="es-MX" smtClean="0"/>
              <a:t>30/01/2025</a:t>
            </a:fld>
            <a:endParaRPr lang="es-MX"/>
          </a:p>
        </p:txBody>
      </p:sp>
      <p:sp>
        <p:nvSpPr>
          <p:cNvPr id="3" name="Footer Placeholder 2">
            <a:extLst>
              <a:ext uri="{FF2B5EF4-FFF2-40B4-BE49-F238E27FC236}">
                <a16:creationId xmlns:a16="http://schemas.microsoft.com/office/drawing/2014/main" id="{31B013A1-145F-4C4C-9A9E-CF68AEDC68FD}"/>
              </a:ext>
            </a:extLst>
          </p:cNvPr>
          <p:cNvSpPr>
            <a:spLocks noGrp="1"/>
          </p:cNvSpPr>
          <p:nvPr>
            <p:ph type="ftr" sz="quarter" idx="11"/>
          </p:nvPr>
        </p:nvSpPr>
        <p:spPr/>
        <p:txBody>
          <a:bodyPr/>
          <a:lstStyle/>
          <a:p>
            <a:endParaRPr lang="es-MX"/>
          </a:p>
        </p:txBody>
      </p:sp>
      <p:sp>
        <p:nvSpPr>
          <p:cNvPr id="4" name="Slide Number Placeholder 3">
            <a:extLst>
              <a:ext uri="{FF2B5EF4-FFF2-40B4-BE49-F238E27FC236}">
                <a16:creationId xmlns:a16="http://schemas.microsoft.com/office/drawing/2014/main" id="{27A2B6DB-CF63-4159-9BEB-75CDE470D789}"/>
              </a:ext>
            </a:extLst>
          </p:cNvPr>
          <p:cNvSpPr>
            <a:spLocks noGrp="1"/>
          </p:cNvSpPr>
          <p:nvPr>
            <p:ph type="sldNum" sz="quarter" idx="12"/>
          </p:nvPr>
        </p:nvSpPr>
        <p:spPr/>
        <p:txBody>
          <a:bodyPr/>
          <a:lstStyle/>
          <a:p>
            <a:fld id="{BBBE17CB-E861-4045-9568-6D0C29872F63}" type="slidenum">
              <a:rPr lang="es-MX" smtClean="0"/>
              <a:t>‹#›</a:t>
            </a:fld>
            <a:endParaRPr lang="es-MX"/>
          </a:p>
        </p:txBody>
      </p:sp>
    </p:spTree>
    <p:extLst>
      <p:ext uri="{BB962C8B-B14F-4D97-AF65-F5344CB8AC3E}">
        <p14:creationId xmlns:p14="http://schemas.microsoft.com/office/powerpoint/2010/main" val="2653534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2220B-E79D-4A7B-8EDF-642E5D3444D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s-MX"/>
          </a:p>
        </p:txBody>
      </p:sp>
      <p:sp>
        <p:nvSpPr>
          <p:cNvPr id="3" name="Content Placeholder 2">
            <a:extLst>
              <a:ext uri="{FF2B5EF4-FFF2-40B4-BE49-F238E27FC236}">
                <a16:creationId xmlns:a16="http://schemas.microsoft.com/office/drawing/2014/main" id="{4015789C-B757-44EE-964C-D8624F8D1B27}"/>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a:extLst>
              <a:ext uri="{FF2B5EF4-FFF2-40B4-BE49-F238E27FC236}">
                <a16:creationId xmlns:a16="http://schemas.microsoft.com/office/drawing/2014/main" id="{1D38C445-53CA-4F76-88F6-CE4B7AF7B06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BB37D17-FD41-4CDA-95B8-75403B7445E7}"/>
              </a:ext>
            </a:extLst>
          </p:cNvPr>
          <p:cNvSpPr>
            <a:spLocks noGrp="1"/>
          </p:cNvSpPr>
          <p:nvPr>
            <p:ph type="dt" sz="half" idx="10"/>
          </p:nvPr>
        </p:nvSpPr>
        <p:spPr/>
        <p:txBody>
          <a:bodyPr/>
          <a:lstStyle/>
          <a:p>
            <a:fld id="{406B4532-6066-46FE-B392-34DC27DEAD1C}" type="datetimeFigureOut">
              <a:rPr lang="es-MX" smtClean="0"/>
              <a:t>30/01/2025</a:t>
            </a:fld>
            <a:endParaRPr lang="es-MX"/>
          </a:p>
        </p:txBody>
      </p:sp>
      <p:sp>
        <p:nvSpPr>
          <p:cNvPr id="6" name="Footer Placeholder 5">
            <a:extLst>
              <a:ext uri="{FF2B5EF4-FFF2-40B4-BE49-F238E27FC236}">
                <a16:creationId xmlns:a16="http://schemas.microsoft.com/office/drawing/2014/main" id="{8DE26C59-3DF6-4666-9998-E58D3FE5E714}"/>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10D54C09-B144-47D0-95A2-468F121FB70C}"/>
              </a:ext>
            </a:extLst>
          </p:cNvPr>
          <p:cNvSpPr>
            <a:spLocks noGrp="1"/>
          </p:cNvSpPr>
          <p:nvPr>
            <p:ph type="sldNum" sz="quarter" idx="12"/>
          </p:nvPr>
        </p:nvSpPr>
        <p:spPr/>
        <p:txBody>
          <a:bodyPr/>
          <a:lstStyle/>
          <a:p>
            <a:fld id="{BBBE17CB-E861-4045-9568-6D0C29872F63}" type="slidenum">
              <a:rPr lang="es-MX" smtClean="0"/>
              <a:t>‹#›</a:t>
            </a:fld>
            <a:endParaRPr lang="es-MX"/>
          </a:p>
        </p:txBody>
      </p:sp>
    </p:spTree>
    <p:extLst>
      <p:ext uri="{BB962C8B-B14F-4D97-AF65-F5344CB8AC3E}">
        <p14:creationId xmlns:p14="http://schemas.microsoft.com/office/powerpoint/2010/main" val="2666075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0EF9-635B-4448-9574-BD2970C49B7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s-MX"/>
          </a:p>
        </p:txBody>
      </p:sp>
      <p:sp>
        <p:nvSpPr>
          <p:cNvPr id="3" name="Picture Placeholder 2">
            <a:extLst>
              <a:ext uri="{FF2B5EF4-FFF2-40B4-BE49-F238E27FC236}">
                <a16:creationId xmlns:a16="http://schemas.microsoft.com/office/drawing/2014/main" id="{373A1C23-E56A-45BD-8A15-0A34F46EF7DA}"/>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MX"/>
          </a:p>
        </p:txBody>
      </p:sp>
      <p:sp>
        <p:nvSpPr>
          <p:cNvPr id="4" name="Text Placeholder 3">
            <a:extLst>
              <a:ext uri="{FF2B5EF4-FFF2-40B4-BE49-F238E27FC236}">
                <a16:creationId xmlns:a16="http://schemas.microsoft.com/office/drawing/2014/main" id="{8BADDDDB-A8A1-4CEB-95FB-548656FE823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3E89AA1-B419-46C6-8CA6-F9F3165B754B}"/>
              </a:ext>
            </a:extLst>
          </p:cNvPr>
          <p:cNvSpPr>
            <a:spLocks noGrp="1"/>
          </p:cNvSpPr>
          <p:nvPr>
            <p:ph type="dt" sz="half" idx="10"/>
          </p:nvPr>
        </p:nvSpPr>
        <p:spPr/>
        <p:txBody>
          <a:bodyPr/>
          <a:lstStyle/>
          <a:p>
            <a:fld id="{406B4532-6066-46FE-B392-34DC27DEAD1C}" type="datetimeFigureOut">
              <a:rPr lang="es-MX" smtClean="0"/>
              <a:t>30/01/2025</a:t>
            </a:fld>
            <a:endParaRPr lang="es-MX"/>
          </a:p>
        </p:txBody>
      </p:sp>
      <p:sp>
        <p:nvSpPr>
          <p:cNvPr id="6" name="Footer Placeholder 5">
            <a:extLst>
              <a:ext uri="{FF2B5EF4-FFF2-40B4-BE49-F238E27FC236}">
                <a16:creationId xmlns:a16="http://schemas.microsoft.com/office/drawing/2014/main" id="{5A5F23E9-47FF-4570-BC62-027D980B873E}"/>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BB591656-F133-425A-8631-C7126C23AD05}"/>
              </a:ext>
            </a:extLst>
          </p:cNvPr>
          <p:cNvSpPr>
            <a:spLocks noGrp="1"/>
          </p:cNvSpPr>
          <p:nvPr>
            <p:ph type="sldNum" sz="quarter" idx="12"/>
          </p:nvPr>
        </p:nvSpPr>
        <p:spPr/>
        <p:txBody>
          <a:bodyPr/>
          <a:lstStyle/>
          <a:p>
            <a:fld id="{BBBE17CB-E861-4045-9568-6D0C29872F63}" type="slidenum">
              <a:rPr lang="es-MX" smtClean="0"/>
              <a:t>‹#›</a:t>
            </a:fld>
            <a:endParaRPr lang="es-MX"/>
          </a:p>
        </p:txBody>
      </p:sp>
    </p:spTree>
    <p:extLst>
      <p:ext uri="{BB962C8B-B14F-4D97-AF65-F5344CB8AC3E}">
        <p14:creationId xmlns:p14="http://schemas.microsoft.com/office/powerpoint/2010/main" val="2297576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631F64-5B49-47F1-B166-E8A0330EC0B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s-MX"/>
          </a:p>
        </p:txBody>
      </p:sp>
      <p:sp>
        <p:nvSpPr>
          <p:cNvPr id="3" name="Text Placeholder 2">
            <a:extLst>
              <a:ext uri="{FF2B5EF4-FFF2-40B4-BE49-F238E27FC236}">
                <a16:creationId xmlns:a16="http://schemas.microsoft.com/office/drawing/2014/main" id="{09569584-F8DB-4D3D-B6E5-A7467C5D4D1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F786B8E6-2418-4444-A384-600F9BDBD8A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06B4532-6066-46FE-B392-34DC27DEAD1C}" type="datetimeFigureOut">
              <a:rPr lang="es-MX" smtClean="0"/>
              <a:t>30/01/2025</a:t>
            </a:fld>
            <a:endParaRPr lang="es-MX"/>
          </a:p>
        </p:txBody>
      </p:sp>
      <p:sp>
        <p:nvSpPr>
          <p:cNvPr id="5" name="Footer Placeholder 4">
            <a:extLst>
              <a:ext uri="{FF2B5EF4-FFF2-40B4-BE49-F238E27FC236}">
                <a16:creationId xmlns:a16="http://schemas.microsoft.com/office/drawing/2014/main" id="{DE4A4435-5D2E-4277-A0F8-6F98A200FF9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MX"/>
          </a:p>
        </p:txBody>
      </p:sp>
      <p:sp>
        <p:nvSpPr>
          <p:cNvPr id="6" name="Slide Number Placeholder 5">
            <a:extLst>
              <a:ext uri="{FF2B5EF4-FFF2-40B4-BE49-F238E27FC236}">
                <a16:creationId xmlns:a16="http://schemas.microsoft.com/office/drawing/2014/main" id="{135C7448-A96E-4ABF-ACA4-F704F1BB8FB2}"/>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BBE17CB-E861-4045-9568-6D0C29872F63}" type="slidenum">
              <a:rPr lang="es-MX" smtClean="0"/>
              <a:t>‹#›</a:t>
            </a:fld>
            <a:endParaRPr lang="es-MX"/>
          </a:p>
        </p:txBody>
      </p:sp>
    </p:spTree>
    <p:extLst>
      <p:ext uri="{BB962C8B-B14F-4D97-AF65-F5344CB8AC3E}">
        <p14:creationId xmlns:p14="http://schemas.microsoft.com/office/powerpoint/2010/main" val="167173902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MX"/>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ec.europa.eu/eurostat/statistics-explained/index.php?title=Glossary:Equivalised_disposable_income" TargetMode="External"/><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4">
            <a:extLst>
              <a:ext uri="{FF2B5EF4-FFF2-40B4-BE49-F238E27FC236}">
                <a16:creationId xmlns:a16="http://schemas.microsoft.com/office/drawing/2014/main" id="{9B7A4424-783D-4A95-8835-C61F370B49DF}"/>
              </a:ext>
            </a:extLst>
          </p:cNvPr>
          <p:cNvCxnSpPr/>
          <p:nvPr/>
        </p:nvCxnSpPr>
        <p:spPr>
          <a:xfrm>
            <a:off x="971550" y="3125645"/>
            <a:ext cx="7164000" cy="158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8">
            <a:extLst>
              <a:ext uri="{FF2B5EF4-FFF2-40B4-BE49-F238E27FC236}">
                <a16:creationId xmlns:a16="http://schemas.microsoft.com/office/drawing/2014/main" id="{F2A591AF-2F4A-413C-9AF6-F87F6CF57B05}"/>
              </a:ext>
            </a:extLst>
          </p:cNvPr>
          <p:cNvSpPr txBox="1"/>
          <p:nvPr/>
        </p:nvSpPr>
        <p:spPr>
          <a:xfrm>
            <a:off x="106655" y="4411441"/>
            <a:ext cx="7959139" cy="615535"/>
          </a:xfrm>
          <a:prstGeom prst="rect">
            <a:avLst/>
          </a:prstGeom>
          <a:noFill/>
        </p:spPr>
        <p:txBody>
          <a:bodyPr wrap="square" lIns="91420" tIns="45711" rIns="91420" bIns="45711">
            <a:spAutoFit/>
          </a:bodyPr>
          <a:lstStyle/>
          <a:p>
            <a:pPr fontAlgn="base">
              <a:spcBef>
                <a:spcPct val="0"/>
              </a:spcBef>
              <a:spcAft>
                <a:spcPct val="0"/>
              </a:spcAft>
              <a:defRPr/>
            </a:pPr>
            <a:r>
              <a:rPr lang="es-MX" sz="3400" b="1" dirty="0">
                <a:solidFill>
                  <a:srgbClr val="1E3960"/>
                </a:solidFill>
                <a:latin typeface="Calibri" panose="020F0502020204030204"/>
              </a:rPr>
              <a:t>Seguridad social y pensiones</a:t>
            </a:r>
          </a:p>
        </p:txBody>
      </p:sp>
      <p:sp>
        <p:nvSpPr>
          <p:cNvPr id="6" name="TextBox 8">
            <a:extLst>
              <a:ext uri="{FF2B5EF4-FFF2-40B4-BE49-F238E27FC236}">
                <a16:creationId xmlns:a16="http://schemas.microsoft.com/office/drawing/2014/main" id="{7CA720E0-EB0C-4B0C-96CC-2776E7A4C881}"/>
              </a:ext>
            </a:extLst>
          </p:cNvPr>
          <p:cNvSpPr txBox="1"/>
          <p:nvPr/>
        </p:nvSpPr>
        <p:spPr>
          <a:xfrm>
            <a:off x="5486402" y="5749845"/>
            <a:ext cx="3161505" cy="461647"/>
          </a:xfrm>
          <a:prstGeom prst="rect">
            <a:avLst/>
          </a:prstGeom>
          <a:noFill/>
        </p:spPr>
        <p:txBody>
          <a:bodyPr wrap="square" lIns="91420" tIns="45711" rIns="91420" bIns="45711">
            <a:spAutoFit/>
          </a:bodyPr>
          <a:lstStyle/>
          <a:p>
            <a:pPr fontAlgn="base">
              <a:spcBef>
                <a:spcPct val="0"/>
              </a:spcBef>
              <a:spcAft>
                <a:spcPct val="0"/>
              </a:spcAft>
              <a:defRPr/>
            </a:pPr>
            <a:r>
              <a:rPr lang="es-MX" sz="2400" b="1" i="1" dirty="0">
                <a:solidFill>
                  <a:srgbClr val="1E3960"/>
                </a:solidFill>
                <a:latin typeface="+mj-lt"/>
              </a:rPr>
              <a:t>Francisco García Castillo</a:t>
            </a:r>
          </a:p>
        </p:txBody>
      </p:sp>
      <p:pic>
        <p:nvPicPr>
          <p:cNvPr id="2" name="Picture 1">
            <a:extLst>
              <a:ext uri="{FF2B5EF4-FFF2-40B4-BE49-F238E27FC236}">
                <a16:creationId xmlns:a16="http://schemas.microsoft.com/office/drawing/2014/main" id="{F9E644B4-6F94-457F-B5C6-FC3573C7B7F6}"/>
              </a:ext>
            </a:extLst>
          </p:cNvPr>
          <p:cNvPicPr>
            <a:picLocks noChangeAspect="1"/>
          </p:cNvPicPr>
          <p:nvPr/>
        </p:nvPicPr>
        <p:blipFill>
          <a:blip r:embed="rId2"/>
          <a:stretch>
            <a:fillRect/>
          </a:stretch>
        </p:blipFill>
        <p:spPr>
          <a:xfrm>
            <a:off x="0" y="0"/>
            <a:ext cx="9144000" cy="4304109"/>
          </a:xfrm>
          <a:prstGeom prst="rect">
            <a:avLst/>
          </a:prstGeom>
        </p:spPr>
      </p:pic>
    </p:spTree>
    <p:extLst>
      <p:ext uri="{BB962C8B-B14F-4D97-AF65-F5344CB8AC3E}">
        <p14:creationId xmlns:p14="http://schemas.microsoft.com/office/powerpoint/2010/main" val="3378975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Cultura del ahorro para el retiro</a:t>
            </a:r>
            <a:endParaRPr kumimoji="0" lang="en-US"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5" name="Conector recto 4">
            <a:extLst>
              <a:ext uri="{FF2B5EF4-FFF2-40B4-BE49-F238E27FC236}">
                <a16:creationId xmlns:a16="http://schemas.microsoft.com/office/drawing/2014/main" id="{7283B1FD-DB13-4EB7-B30B-A64AA2BBECF7}"/>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B07A4FB6-9CED-432C-8904-50DDDB29C0A4}"/>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B3FF4CE2-BAF0-45D0-84FE-0D9435EF67A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62256" y="2029098"/>
            <a:ext cx="7819487" cy="2673532"/>
          </a:xfrm>
          <a:prstGeom prst="rect">
            <a:avLst/>
          </a:prstGeom>
        </p:spPr>
      </p:pic>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915320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F27152D9-1361-49EE-B7C4-EB8A022897E2}"/>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BAE1053A-C02C-4E8B-9E4A-4C9FEA890E2D}"/>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06E825E5-530C-4C3F-9A37-78330E605C3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26265" y="2193425"/>
            <a:ext cx="7315459" cy="2856409"/>
          </a:xfrm>
          <a:prstGeom prst="rect">
            <a:avLst/>
          </a:prstGeom>
        </p:spPr>
      </p:pic>
      <p:sp>
        <p:nvSpPr>
          <p:cNvPr id="12" name="Rectangle 2">
            <a:extLst>
              <a:ext uri="{FF2B5EF4-FFF2-40B4-BE49-F238E27FC236}">
                <a16:creationId xmlns:a16="http://schemas.microsoft.com/office/drawing/2014/main" id="{2F4C8CA8-5168-4D01-8C84-681ECF6AA25F}"/>
              </a:ext>
            </a:extLst>
          </p:cNvPr>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Cultura del ahorro para el retiro</a:t>
            </a:r>
            <a:endParaRPr kumimoji="0" lang="en-US"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4018783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D9ACC776-412E-4C2B-8A5E-3C1471B7C938}"/>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2EB99E5B-BFD6-40B8-A885-C35CDC72F987}"/>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1C052598-617C-4F2F-A65B-B8BC9EB42FE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43560" y="1915885"/>
            <a:ext cx="7856879" cy="3378926"/>
          </a:xfrm>
          <a:prstGeom prst="rect">
            <a:avLst/>
          </a:prstGeom>
        </p:spPr>
      </p:pic>
      <p:sp>
        <p:nvSpPr>
          <p:cNvPr id="10" name="Rectangle 2">
            <a:extLst>
              <a:ext uri="{FF2B5EF4-FFF2-40B4-BE49-F238E27FC236}">
                <a16:creationId xmlns:a16="http://schemas.microsoft.com/office/drawing/2014/main" id="{B13F9670-075E-43F7-A770-4DF2040BFA0D}"/>
              </a:ext>
            </a:extLst>
          </p:cNvPr>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Cultura del ahorro para el retiro</a:t>
            </a:r>
            <a:endParaRPr kumimoji="0" lang="en-US"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3485663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C2C2D804-47E8-44E3-B9DF-2C55A5D93F65}"/>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1AB437FC-6C57-4BDD-B095-555C6ABB1D1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B7743A35-95A0-40E7-ADE6-27D243DEF36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48611" y="1706879"/>
            <a:ext cx="7446778" cy="4545869"/>
          </a:xfrm>
          <a:prstGeom prst="rect">
            <a:avLst/>
          </a:prstGeom>
        </p:spPr>
      </p:pic>
      <p:sp>
        <p:nvSpPr>
          <p:cNvPr id="10" name="Rectangle 2">
            <a:extLst>
              <a:ext uri="{FF2B5EF4-FFF2-40B4-BE49-F238E27FC236}">
                <a16:creationId xmlns:a16="http://schemas.microsoft.com/office/drawing/2014/main" id="{485AD991-45F5-4C94-9579-4CE53A344A9E}"/>
              </a:ext>
            </a:extLst>
          </p:cNvPr>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Cultura del ahorro para el retiro</a:t>
            </a:r>
            <a:endParaRPr kumimoji="0" lang="en-US"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
        <p:nvSpPr>
          <p:cNvPr id="3" name="Rectángulo 2">
            <a:extLst>
              <a:ext uri="{FF2B5EF4-FFF2-40B4-BE49-F238E27FC236}">
                <a16:creationId xmlns:a16="http://schemas.microsoft.com/office/drawing/2014/main" id="{1CBB3ABB-AFA7-49F2-B09F-557F75F652C7}"/>
              </a:ext>
            </a:extLst>
          </p:cNvPr>
          <p:cNvSpPr/>
          <p:nvPr/>
        </p:nvSpPr>
        <p:spPr>
          <a:xfrm>
            <a:off x="2682240" y="4711337"/>
            <a:ext cx="2072640" cy="200297"/>
          </a:xfrm>
          <a:prstGeom prst="rect">
            <a:avLst/>
          </a:prstGeom>
          <a:noFill/>
          <a:ln>
            <a:solidFill>
              <a:srgbClr val="1E39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863449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9D348F79-B5D4-46BD-97AE-4F13C36E7DEE}"/>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0B88CB63-1702-4B34-B56C-0C9F4C7453DB}"/>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7D410C71-A917-4D94-88C3-8A27AE25629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73034" y="1592533"/>
            <a:ext cx="7797931" cy="4101735"/>
          </a:xfrm>
          <a:prstGeom prst="rect">
            <a:avLst/>
          </a:prstGeom>
        </p:spPr>
      </p:pic>
      <p:sp>
        <p:nvSpPr>
          <p:cNvPr id="10" name="Rectangle 2">
            <a:extLst>
              <a:ext uri="{FF2B5EF4-FFF2-40B4-BE49-F238E27FC236}">
                <a16:creationId xmlns:a16="http://schemas.microsoft.com/office/drawing/2014/main" id="{7B502FCE-3CDA-4E35-8E13-8FCDD1379688}"/>
              </a:ext>
            </a:extLst>
          </p:cNvPr>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Cultura del ahorro para el retiro</a:t>
            </a:r>
            <a:endParaRPr kumimoji="0" lang="en-US"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1173432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2E384794-338C-442D-B3BA-35AFD16D9051}"/>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932C17E2-95A1-434F-9844-51838E01C084}"/>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F2F2637E-7284-43D0-BB1B-65D155B3477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58091" y="1556574"/>
            <a:ext cx="7027817" cy="4961429"/>
          </a:xfrm>
          <a:prstGeom prst="rect">
            <a:avLst/>
          </a:prstGeom>
        </p:spPr>
      </p:pic>
      <p:sp>
        <p:nvSpPr>
          <p:cNvPr id="10" name="Rectangle 2">
            <a:extLst>
              <a:ext uri="{FF2B5EF4-FFF2-40B4-BE49-F238E27FC236}">
                <a16:creationId xmlns:a16="http://schemas.microsoft.com/office/drawing/2014/main" id="{6C5A2AA0-DA23-48CC-8C98-C098916F733A}"/>
              </a:ext>
            </a:extLst>
          </p:cNvPr>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Cultura del ahorro para el retiro</a:t>
            </a:r>
            <a:endParaRPr kumimoji="0" lang="en-US"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3994546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B11F6DAC-EE0F-4080-AF84-9C6F26E72C2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48ACA718-4955-4737-B00A-21CBA33CF60D}"/>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41730B45-F5F6-4B4A-9111-BC236FCEC07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46777" y="1727346"/>
            <a:ext cx="7450446" cy="4340644"/>
          </a:xfrm>
          <a:prstGeom prst="rect">
            <a:avLst/>
          </a:prstGeom>
        </p:spPr>
      </p:pic>
      <p:sp>
        <p:nvSpPr>
          <p:cNvPr id="12" name="Rectangle 2">
            <a:extLst>
              <a:ext uri="{FF2B5EF4-FFF2-40B4-BE49-F238E27FC236}">
                <a16:creationId xmlns:a16="http://schemas.microsoft.com/office/drawing/2014/main" id="{6C0B31E3-A9B2-40AE-80FC-F44F2D80E5E6}"/>
              </a:ext>
            </a:extLst>
          </p:cNvPr>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Cultura del ahorro para el retiro</a:t>
            </a:r>
            <a:endParaRPr kumimoji="0" lang="en-US"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2467582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14B865FE-B970-4B7A-ACE3-09F5F166C3C2}"/>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B3DCBC34-60F4-4891-ACBD-269F39BD9985}"/>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E615BEAB-E37B-463C-B97D-1F680C7D8D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83979" y="1985555"/>
            <a:ext cx="7776042" cy="3248296"/>
          </a:xfrm>
          <a:prstGeom prst="rect">
            <a:avLst/>
          </a:prstGeom>
        </p:spPr>
      </p:pic>
      <p:sp>
        <p:nvSpPr>
          <p:cNvPr id="10" name="Rectangle 2">
            <a:extLst>
              <a:ext uri="{FF2B5EF4-FFF2-40B4-BE49-F238E27FC236}">
                <a16:creationId xmlns:a16="http://schemas.microsoft.com/office/drawing/2014/main" id="{A8C62CCD-4F9F-4B6F-B99E-763DB3541247}"/>
              </a:ext>
            </a:extLst>
          </p:cNvPr>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Cultura del ahorro para el retiro</a:t>
            </a:r>
            <a:endParaRPr kumimoji="0" lang="en-US"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3010059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076F8EB2-7CDB-436E-BBE3-C3EEE91F2164}"/>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B30A57A2-92B8-4498-BF43-69A58A638B7D}"/>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C1BA86F7-43DF-4DE9-A19E-40488E199A0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75360" y="1475939"/>
            <a:ext cx="7193280" cy="4843330"/>
          </a:xfrm>
          <a:prstGeom prst="rect">
            <a:avLst/>
          </a:prstGeom>
        </p:spPr>
      </p:pic>
      <p:sp>
        <p:nvSpPr>
          <p:cNvPr id="12" name="Rectangle 2">
            <a:extLst>
              <a:ext uri="{FF2B5EF4-FFF2-40B4-BE49-F238E27FC236}">
                <a16:creationId xmlns:a16="http://schemas.microsoft.com/office/drawing/2014/main" id="{487C2BD9-E45E-4EFD-B823-4F1E0B6E1313}"/>
              </a:ext>
            </a:extLst>
          </p:cNvPr>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Cultura del ahorro para el retiro</a:t>
            </a:r>
            <a:endParaRPr kumimoji="0" lang="en-US"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358470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39414324-FF92-4375-B74B-5E13A82AC162}"/>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F60AAB19-3E2F-4CC5-9E0D-29A47297F102}"/>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C86EA94F-0630-43A8-94F9-E8CD798D663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49829" y="1628502"/>
            <a:ext cx="7444341" cy="4023355"/>
          </a:xfrm>
          <a:prstGeom prst="rect">
            <a:avLst/>
          </a:prstGeom>
        </p:spPr>
      </p:pic>
      <p:sp>
        <p:nvSpPr>
          <p:cNvPr id="12" name="Rectangle 2">
            <a:extLst>
              <a:ext uri="{FF2B5EF4-FFF2-40B4-BE49-F238E27FC236}">
                <a16:creationId xmlns:a16="http://schemas.microsoft.com/office/drawing/2014/main" id="{181BC031-40CF-4E20-8C0F-FBFE6FD05E83}"/>
              </a:ext>
            </a:extLst>
          </p:cNvPr>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Cultura del ahorro para el retiro</a:t>
            </a:r>
            <a:endParaRPr kumimoji="0" lang="en-US"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4271805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a:extLst>
              <a:ext uri="{FF2B5EF4-FFF2-40B4-BE49-F238E27FC236}">
                <a16:creationId xmlns:a16="http://schemas.microsoft.com/office/drawing/2014/main" id="{F6A8E41B-3FCD-4813-B6B9-630BF74E83E1}"/>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932FABB3-AC79-4D66-9E94-E367C6109A3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Rectángulo 4">
            <a:extLst>
              <a:ext uri="{FF2B5EF4-FFF2-40B4-BE49-F238E27FC236}">
                <a16:creationId xmlns:a16="http://schemas.microsoft.com/office/drawing/2014/main" id="{5BBA86B9-43B5-4B9E-B251-4908E682400F}"/>
              </a:ext>
            </a:extLst>
          </p:cNvPr>
          <p:cNvSpPr/>
          <p:nvPr/>
        </p:nvSpPr>
        <p:spPr>
          <a:xfrm>
            <a:off x="256315" y="281921"/>
            <a:ext cx="86400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2400" b="1" i="1" u="none" strike="noStrike" kern="1200" cap="none" spc="0" normalizeH="0" baseline="0" noProof="0" dirty="0">
                <a:ln>
                  <a:noFill/>
                </a:ln>
                <a:solidFill>
                  <a:srgbClr val="1E3960"/>
                </a:solidFill>
                <a:effectLst/>
                <a:uLnTx/>
                <a:uFillTx/>
                <a:latin typeface="Calibri" panose="020F0502020204030204"/>
                <a:ea typeface="+mn-ea"/>
                <a:cs typeface="+mn-cs"/>
              </a:rPr>
              <a:t>Syllabus</a:t>
            </a:r>
          </a:p>
        </p:txBody>
      </p:sp>
      <p:sp>
        <p:nvSpPr>
          <p:cNvPr id="6" name="Rectangle 3">
            <a:extLst>
              <a:ext uri="{FF2B5EF4-FFF2-40B4-BE49-F238E27FC236}">
                <a16:creationId xmlns:a16="http://schemas.microsoft.com/office/drawing/2014/main" id="{6C970AF1-80F8-4FDA-94D3-8F5B34DBDC8E}"/>
              </a:ext>
            </a:extLst>
          </p:cNvPr>
          <p:cNvSpPr txBox="1">
            <a:spLocks noChangeArrowheads="1"/>
          </p:cNvSpPr>
          <p:nvPr/>
        </p:nvSpPr>
        <p:spPr bwMode="auto">
          <a:xfrm>
            <a:off x="252894" y="976191"/>
            <a:ext cx="8640000" cy="5652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85000" lnSpcReduction="20000"/>
          </a:bodyPr>
          <a:lstStyle>
            <a:lvl1pPr marL="342900" indent="-342900" algn="just" rtl="0" eaLnBrk="0" fontAlgn="base" hangingPunct="0">
              <a:spcBef>
                <a:spcPct val="35000"/>
              </a:spcBef>
              <a:spcAft>
                <a:spcPct val="35000"/>
              </a:spcAft>
              <a:buClr>
                <a:srgbClr val="003399"/>
              </a:buClr>
              <a:buFont typeface="Wingdings" pitchFamily="2" charset="2"/>
              <a:buChar char="n"/>
              <a:defRPr sz="1600">
                <a:solidFill>
                  <a:schemeClr val="tx1"/>
                </a:solidFill>
                <a:latin typeface="+mn-lt"/>
                <a:ea typeface="+mn-ea"/>
                <a:cs typeface="+mn-cs"/>
              </a:defRPr>
            </a:lvl1pPr>
            <a:lvl2pPr marL="742950" indent="-285750" algn="just" rtl="0" eaLnBrk="0" fontAlgn="base" hangingPunct="0">
              <a:spcBef>
                <a:spcPct val="35000"/>
              </a:spcBef>
              <a:spcAft>
                <a:spcPct val="35000"/>
              </a:spcAft>
              <a:buClr>
                <a:srgbClr val="003399"/>
              </a:buClr>
              <a:buFont typeface="Wingdings" pitchFamily="2" charset="2"/>
              <a:buChar char="Ø"/>
              <a:defRPr sz="1400">
                <a:solidFill>
                  <a:schemeClr val="tx1"/>
                </a:solidFill>
                <a:latin typeface="+mn-lt"/>
              </a:defRPr>
            </a:lvl2pPr>
            <a:lvl3pPr marL="1143000" indent="-228600" algn="just" rtl="0" eaLnBrk="0" fontAlgn="base" hangingPunct="0">
              <a:spcBef>
                <a:spcPct val="35000"/>
              </a:spcBef>
              <a:spcAft>
                <a:spcPct val="35000"/>
              </a:spcAft>
              <a:buClr>
                <a:srgbClr val="003399"/>
              </a:buClr>
              <a:buChar char="•"/>
              <a:defRPr sz="1200">
                <a:solidFill>
                  <a:schemeClr val="tx1"/>
                </a:solidFill>
                <a:latin typeface="+mn-lt"/>
              </a:defRPr>
            </a:lvl3pPr>
            <a:lvl4pPr marL="1600200" indent="-228600" algn="just" rtl="0" eaLnBrk="0" fontAlgn="base" hangingPunct="0">
              <a:spcBef>
                <a:spcPct val="35000"/>
              </a:spcBef>
              <a:spcAft>
                <a:spcPct val="35000"/>
              </a:spcAft>
              <a:buClr>
                <a:srgbClr val="003399"/>
              </a:buClr>
              <a:buChar char="•"/>
              <a:defRPr sz="1000">
                <a:solidFill>
                  <a:schemeClr val="tx1"/>
                </a:solidFill>
                <a:latin typeface="+mn-lt"/>
              </a:defRPr>
            </a:lvl4pPr>
            <a:lvl5pPr marL="2057400" indent="-228600" algn="just" rtl="0" eaLnBrk="0" fontAlgn="base" hangingPunct="0">
              <a:spcBef>
                <a:spcPct val="35000"/>
              </a:spcBef>
              <a:spcAft>
                <a:spcPct val="35000"/>
              </a:spcAft>
              <a:buClr>
                <a:srgbClr val="003399"/>
              </a:buClr>
              <a:buChar char="•"/>
              <a:defRPr sz="1200">
                <a:solidFill>
                  <a:schemeClr val="tx1"/>
                </a:solidFill>
                <a:latin typeface="+mn-lt"/>
              </a:defRPr>
            </a:lvl5pPr>
            <a:lvl6pPr marL="2514600" indent="-228600" algn="just" rtl="0" fontAlgn="base">
              <a:spcBef>
                <a:spcPct val="35000"/>
              </a:spcBef>
              <a:spcAft>
                <a:spcPct val="35000"/>
              </a:spcAft>
              <a:buClr>
                <a:srgbClr val="003399"/>
              </a:buClr>
              <a:buChar char="•"/>
              <a:defRPr sz="1200">
                <a:solidFill>
                  <a:schemeClr val="tx1"/>
                </a:solidFill>
                <a:latin typeface="+mn-lt"/>
              </a:defRPr>
            </a:lvl6pPr>
            <a:lvl7pPr marL="2971800" indent="-228600" algn="just" rtl="0" fontAlgn="base">
              <a:spcBef>
                <a:spcPct val="35000"/>
              </a:spcBef>
              <a:spcAft>
                <a:spcPct val="35000"/>
              </a:spcAft>
              <a:buClr>
                <a:srgbClr val="003399"/>
              </a:buClr>
              <a:buChar char="•"/>
              <a:defRPr sz="1200">
                <a:solidFill>
                  <a:schemeClr val="tx1"/>
                </a:solidFill>
                <a:latin typeface="+mn-lt"/>
              </a:defRPr>
            </a:lvl7pPr>
            <a:lvl8pPr marL="3429000" indent="-228600" algn="just" rtl="0" fontAlgn="base">
              <a:spcBef>
                <a:spcPct val="35000"/>
              </a:spcBef>
              <a:spcAft>
                <a:spcPct val="35000"/>
              </a:spcAft>
              <a:buClr>
                <a:srgbClr val="003399"/>
              </a:buClr>
              <a:buChar char="•"/>
              <a:defRPr sz="1200">
                <a:solidFill>
                  <a:schemeClr val="tx1"/>
                </a:solidFill>
                <a:latin typeface="+mn-lt"/>
              </a:defRPr>
            </a:lvl8pPr>
            <a:lvl9pPr marL="3886200" indent="-228600" algn="just" rtl="0" fontAlgn="base">
              <a:spcBef>
                <a:spcPct val="35000"/>
              </a:spcBef>
              <a:spcAft>
                <a:spcPct val="35000"/>
              </a:spcAft>
              <a:buClr>
                <a:srgbClr val="003399"/>
              </a:buClr>
              <a:buChar char="•"/>
              <a:defRPr sz="1200">
                <a:solidFill>
                  <a:schemeClr val="tx1"/>
                </a:solidFill>
                <a:latin typeface="+mn-lt"/>
              </a:defRPr>
            </a:lvl9pPr>
          </a:lstStyle>
          <a:p>
            <a:pPr marL="265113" lvl="0" indent="-265113" defTabSz="914400" eaLnBrk="1" hangingPunct="1">
              <a:lnSpc>
                <a:spcPct val="160000"/>
              </a:lnSpc>
              <a:buClrTx/>
              <a:buFont typeface="Wingdings" panose="05000000000000000000" pitchFamily="2" charset="2"/>
              <a:buChar char="q"/>
              <a:defRPr/>
            </a:pPr>
            <a:r>
              <a:rPr lang="es-MX" sz="1400" kern="0" dirty="0">
                <a:solidFill>
                  <a:schemeClr val="bg1">
                    <a:lumMod val="85000"/>
                  </a:schemeClr>
                </a:solidFill>
                <a:latin typeface="Verdana"/>
              </a:rPr>
              <a:t>Esquemas de planes de pensiones</a:t>
            </a:r>
          </a:p>
          <a:p>
            <a:pPr marL="265113" lvl="0" indent="-265113" defTabSz="914400" eaLnBrk="1" hangingPunct="1">
              <a:lnSpc>
                <a:spcPct val="160000"/>
              </a:lnSpc>
              <a:buClrTx/>
              <a:buFont typeface="Wingdings" panose="05000000000000000000" pitchFamily="2" charset="2"/>
              <a:buChar char="q"/>
              <a:defRPr/>
            </a:pPr>
            <a:r>
              <a:rPr lang="es-MX" sz="1400" kern="0" dirty="0">
                <a:solidFill>
                  <a:schemeClr val="bg1">
                    <a:lumMod val="85000"/>
                  </a:schemeClr>
                </a:solidFill>
                <a:latin typeface="Verdana"/>
              </a:rPr>
              <a:t>La Ley del Seguro Social y diversos aspectos de la vejez en México</a:t>
            </a:r>
          </a:p>
          <a:p>
            <a:pPr marL="685800" lvl="1" defTabSz="914400" eaLnBrk="1" hangingPunct="1">
              <a:lnSpc>
                <a:spcPct val="160000"/>
              </a:lnSpc>
              <a:buClrTx/>
              <a:buFont typeface="Courier New" panose="02070309020205020404" pitchFamily="49" charset="0"/>
              <a:buChar char="o"/>
              <a:defRPr/>
            </a:pPr>
            <a:r>
              <a:rPr lang="es-MX" kern="0" dirty="0">
                <a:solidFill>
                  <a:schemeClr val="bg1">
                    <a:lumMod val="85000"/>
                  </a:schemeClr>
                </a:solidFill>
                <a:latin typeface="Verdana"/>
              </a:rPr>
              <a:t>Ley del Seguro Social (con reformas vigentes a partir del 01 de enero de 2021)</a:t>
            </a:r>
          </a:p>
          <a:p>
            <a:pPr marL="685800" lvl="1" defTabSz="914400" eaLnBrk="1" hangingPunct="1">
              <a:lnSpc>
                <a:spcPct val="160000"/>
              </a:lnSpc>
              <a:buClrTx/>
              <a:buFont typeface="Courier New" panose="02070309020205020404" pitchFamily="49" charset="0"/>
              <a:buChar char="o"/>
              <a:defRPr/>
            </a:pPr>
            <a:r>
              <a:rPr lang="es-MX" kern="0" dirty="0">
                <a:latin typeface="Verdana"/>
              </a:rPr>
              <a:t>Aspectos de la vejez en México</a:t>
            </a:r>
          </a:p>
          <a:p>
            <a:pPr marL="685800" lvl="1" defTabSz="914400" eaLnBrk="1" hangingPunct="1">
              <a:lnSpc>
                <a:spcPct val="160000"/>
              </a:lnSpc>
              <a:buClr>
                <a:schemeClr val="bg1">
                  <a:lumMod val="85000"/>
                </a:schemeClr>
              </a:buClr>
              <a:buFont typeface="Courier New" panose="02070309020205020404" pitchFamily="49" charset="0"/>
              <a:buChar char="o"/>
              <a:defRPr/>
            </a:pPr>
            <a:r>
              <a:rPr lang="es-MX" kern="0" dirty="0">
                <a:solidFill>
                  <a:schemeClr val="bg1">
                    <a:lumMod val="85000"/>
                  </a:schemeClr>
                </a:solidFill>
                <a:latin typeface="Verdana"/>
              </a:rPr>
              <a:t>Ley del Seguro Social de 1973</a:t>
            </a:r>
          </a:p>
          <a:p>
            <a:pPr marL="265113" lvl="0" indent="-265113" defTabSz="914400" eaLnBrk="1" hangingPunct="1">
              <a:lnSpc>
                <a:spcPct val="160000"/>
              </a:lnSpc>
              <a:buClr>
                <a:schemeClr val="bg1">
                  <a:lumMod val="85000"/>
                </a:schemeClr>
              </a:buClr>
              <a:buFont typeface="Wingdings" panose="05000000000000000000" pitchFamily="2" charset="2"/>
              <a:buChar char="q"/>
              <a:defRPr/>
            </a:pPr>
            <a:r>
              <a:rPr lang="es-ES" sz="1400" kern="0" dirty="0">
                <a:solidFill>
                  <a:schemeClr val="bg1">
                    <a:lumMod val="85000"/>
                  </a:schemeClr>
                </a:solidFill>
                <a:latin typeface="Verdana"/>
              </a:rPr>
              <a:t>Ejemplo de la Nota Técnica para la determinación del Monto Constitutivo para las Pensiones Derivadas de la Seguridad Social:</a:t>
            </a:r>
          </a:p>
          <a:p>
            <a:pPr marL="685800" lvl="1" defTabSz="914400" eaLnBrk="1" hangingPunct="1">
              <a:lnSpc>
                <a:spcPct val="160000"/>
              </a:lnSpc>
              <a:buClr>
                <a:schemeClr val="bg1">
                  <a:lumMod val="85000"/>
                </a:schemeClr>
              </a:buClr>
              <a:buFont typeface="Courier New" panose="02070309020205020404" pitchFamily="49" charset="0"/>
              <a:buChar char="o"/>
              <a:defRPr/>
            </a:pPr>
            <a:r>
              <a:rPr lang="es-ES" kern="0" dirty="0">
                <a:solidFill>
                  <a:schemeClr val="bg1">
                    <a:lumMod val="85000"/>
                  </a:schemeClr>
                </a:solidFill>
                <a:latin typeface="Verdana"/>
              </a:rPr>
              <a:t>Seguro de Invalidez</a:t>
            </a:r>
          </a:p>
          <a:p>
            <a:pPr marL="685800" lvl="1" defTabSz="914400" eaLnBrk="1" hangingPunct="1">
              <a:lnSpc>
                <a:spcPct val="160000"/>
              </a:lnSpc>
              <a:buClr>
                <a:schemeClr val="bg1">
                  <a:lumMod val="85000"/>
                </a:schemeClr>
              </a:buClr>
              <a:buFont typeface="Courier New" panose="02070309020205020404" pitchFamily="49" charset="0"/>
              <a:buChar char="o"/>
              <a:defRPr/>
            </a:pPr>
            <a:r>
              <a:rPr lang="es-ES" kern="0" dirty="0">
                <a:solidFill>
                  <a:schemeClr val="bg1">
                    <a:lumMod val="85000"/>
                  </a:schemeClr>
                </a:solidFill>
                <a:latin typeface="Verdana"/>
              </a:rPr>
              <a:t> Caso del Seguro de Retiro.</a:t>
            </a:r>
            <a:endParaRPr lang="es-MX" kern="0" dirty="0">
              <a:solidFill>
                <a:schemeClr val="bg1">
                  <a:lumMod val="85000"/>
                </a:schemeClr>
              </a:solidFill>
              <a:latin typeface="Verdana"/>
            </a:endParaRPr>
          </a:p>
          <a:p>
            <a:pPr marL="265113" indent="-265113" defTabSz="914400" eaLnBrk="1" hangingPunct="1">
              <a:lnSpc>
                <a:spcPct val="160000"/>
              </a:lnSpc>
              <a:buClr>
                <a:schemeClr val="bg1">
                  <a:lumMod val="85000"/>
                </a:schemeClr>
              </a:buClr>
              <a:buFont typeface="Wingdings" panose="05000000000000000000" pitchFamily="2" charset="2"/>
              <a:buChar char="q"/>
              <a:defRPr/>
            </a:pPr>
            <a:r>
              <a:rPr lang="es-MX" sz="1400" kern="0" dirty="0">
                <a:solidFill>
                  <a:schemeClr val="bg1">
                    <a:lumMod val="85000"/>
                  </a:schemeClr>
                </a:solidFill>
                <a:latin typeface="Verdana"/>
              </a:rPr>
              <a:t>Planes privados de pensiones</a:t>
            </a:r>
          </a:p>
          <a:p>
            <a:pPr marL="685800" lvl="1" defTabSz="914400" eaLnBrk="1" hangingPunct="1">
              <a:lnSpc>
                <a:spcPct val="160000"/>
              </a:lnSpc>
              <a:buClr>
                <a:schemeClr val="bg1">
                  <a:lumMod val="85000"/>
                </a:schemeClr>
              </a:buClr>
              <a:buFont typeface="Courier New" panose="02070309020205020404" pitchFamily="49" charset="0"/>
              <a:buChar char="o"/>
              <a:defRPr/>
            </a:pPr>
            <a:r>
              <a:rPr lang="es-MX" kern="0" dirty="0">
                <a:solidFill>
                  <a:schemeClr val="bg1">
                    <a:lumMod val="85000"/>
                  </a:schemeClr>
                </a:solidFill>
                <a:latin typeface="Verdana"/>
              </a:rPr>
              <a:t>Diseño del plan de pensiones</a:t>
            </a:r>
          </a:p>
          <a:p>
            <a:pPr marL="685800" lvl="1" defTabSz="914400" eaLnBrk="1" hangingPunct="1">
              <a:lnSpc>
                <a:spcPct val="160000"/>
              </a:lnSpc>
              <a:buClr>
                <a:schemeClr val="bg1">
                  <a:lumMod val="85000"/>
                </a:schemeClr>
              </a:buClr>
              <a:buFont typeface="Courier New" panose="02070309020205020404" pitchFamily="49" charset="0"/>
              <a:buChar char="o"/>
              <a:defRPr/>
            </a:pPr>
            <a:r>
              <a:rPr lang="es-MX" kern="0" dirty="0">
                <a:solidFill>
                  <a:schemeClr val="bg1">
                    <a:lumMod val="85000"/>
                  </a:schemeClr>
                </a:solidFill>
                <a:latin typeface="Verdana"/>
              </a:rPr>
              <a:t>Generalidades sobre la valuación actuarial del plan</a:t>
            </a:r>
          </a:p>
          <a:p>
            <a:pPr marL="685800" lvl="1" defTabSz="914400" eaLnBrk="1" hangingPunct="1">
              <a:lnSpc>
                <a:spcPct val="160000"/>
              </a:lnSpc>
              <a:buClr>
                <a:schemeClr val="bg1">
                  <a:lumMod val="85000"/>
                </a:schemeClr>
              </a:buClr>
              <a:buFont typeface="Courier New" panose="02070309020205020404" pitchFamily="49" charset="0"/>
              <a:buChar char="o"/>
              <a:defRPr/>
            </a:pPr>
            <a:r>
              <a:rPr lang="es-MX" kern="0" dirty="0">
                <a:solidFill>
                  <a:schemeClr val="bg1">
                    <a:lumMod val="85000"/>
                  </a:schemeClr>
                </a:solidFill>
                <a:latin typeface="Verdana"/>
              </a:rPr>
              <a:t>Selección de hipótesis actuariales</a:t>
            </a:r>
          </a:p>
          <a:p>
            <a:pPr marL="685800" lvl="1" defTabSz="914400" eaLnBrk="1" hangingPunct="1">
              <a:lnSpc>
                <a:spcPct val="160000"/>
              </a:lnSpc>
              <a:buClr>
                <a:schemeClr val="bg1">
                  <a:lumMod val="85000"/>
                </a:schemeClr>
              </a:buClr>
              <a:buFont typeface="Courier New" panose="02070309020205020404" pitchFamily="49" charset="0"/>
              <a:buChar char="o"/>
              <a:defRPr/>
            </a:pPr>
            <a:r>
              <a:rPr lang="es-MX" kern="0" dirty="0">
                <a:solidFill>
                  <a:schemeClr val="bg1">
                    <a:lumMod val="85000"/>
                  </a:schemeClr>
                </a:solidFill>
                <a:latin typeface="Verdana"/>
              </a:rPr>
              <a:t>Selección de métodos de costeo actuarial</a:t>
            </a:r>
          </a:p>
          <a:p>
            <a:pPr marL="265113" indent="-265113" defTabSz="914400" eaLnBrk="1" hangingPunct="1">
              <a:lnSpc>
                <a:spcPct val="160000"/>
              </a:lnSpc>
              <a:buClr>
                <a:schemeClr val="bg1">
                  <a:lumMod val="85000"/>
                </a:schemeClr>
              </a:buClr>
              <a:buFont typeface="Wingdings" panose="05000000000000000000" pitchFamily="2" charset="2"/>
              <a:buChar char="q"/>
              <a:defRPr/>
            </a:pPr>
            <a:r>
              <a:rPr lang="es-MX" sz="1400" kern="0" dirty="0">
                <a:solidFill>
                  <a:schemeClr val="bg1">
                    <a:lumMod val="85000"/>
                  </a:schemeClr>
                </a:solidFill>
                <a:latin typeface="Verdana"/>
              </a:rPr>
              <a:t>Aspectos contables y financieros (Boletín D 3) e implantación del plan de pensiones.</a:t>
            </a:r>
          </a:p>
        </p:txBody>
      </p:sp>
    </p:spTree>
    <p:extLst>
      <p:ext uri="{BB962C8B-B14F-4D97-AF65-F5344CB8AC3E}">
        <p14:creationId xmlns:p14="http://schemas.microsoft.com/office/powerpoint/2010/main" val="3839887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0FC9856F-B97A-4302-A249-35671A78DF73}"/>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9C033F42-6F35-468F-873D-9FD835DE6EC2}"/>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BCE2403F-70E6-466A-8B58-4408A9A9492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05281" y="1846216"/>
            <a:ext cx="7667850" cy="3492129"/>
          </a:xfrm>
          <a:prstGeom prst="rect">
            <a:avLst/>
          </a:prstGeom>
        </p:spPr>
      </p:pic>
      <p:sp>
        <p:nvSpPr>
          <p:cNvPr id="10" name="Rectangle 2">
            <a:extLst>
              <a:ext uri="{FF2B5EF4-FFF2-40B4-BE49-F238E27FC236}">
                <a16:creationId xmlns:a16="http://schemas.microsoft.com/office/drawing/2014/main" id="{89DD5792-9E3C-417E-8B34-659B52E4394B}"/>
              </a:ext>
            </a:extLst>
          </p:cNvPr>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Cultura del ahorro para el retiro</a:t>
            </a:r>
            <a:endParaRPr kumimoji="0" lang="en-US"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2639402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93C04956-68E5-4FB2-B4CC-EDFD1A8F86A9}"/>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4644A690-082B-4EC1-B0FC-77F0B83CFB82}"/>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67B73BDE-FC5E-4B65-81A6-D956A107635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60664" y="1475939"/>
            <a:ext cx="7036525" cy="4764975"/>
          </a:xfrm>
          <a:prstGeom prst="rect">
            <a:avLst/>
          </a:prstGeom>
        </p:spPr>
      </p:pic>
      <p:sp>
        <p:nvSpPr>
          <p:cNvPr id="10" name="Rectangle 2">
            <a:extLst>
              <a:ext uri="{FF2B5EF4-FFF2-40B4-BE49-F238E27FC236}">
                <a16:creationId xmlns:a16="http://schemas.microsoft.com/office/drawing/2014/main" id="{B7A5EA53-4934-495D-B399-217EF404BB23}"/>
              </a:ext>
            </a:extLst>
          </p:cNvPr>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Cultura del ahorro para el retiro</a:t>
            </a:r>
            <a:endParaRPr kumimoji="0" lang="en-US"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31876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E60474DE-ED2D-4BA1-AB47-0B1DFE83564E}"/>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3941F4F3-550E-4515-A94A-EF0BAEA9DBEC}"/>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85834B3B-01DF-420B-9066-4A7F275750B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829293" y="1306284"/>
            <a:ext cx="5485413" cy="5278623"/>
          </a:xfrm>
          <a:prstGeom prst="rect">
            <a:avLst/>
          </a:prstGeom>
        </p:spPr>
      </p:pic>
      <p:sp>
        <p:nvSpPr>
          <p:cNvPr id="10" name="Rectangle 2">
            <a:extLst>
              <a:ext uri="{FF2B5EF4-FFF2-40B4-BE49-F238E27FC236}">
                <a16:creationId xmlns:a16="http://schemas.microsoft.com/office/drawing/2014/main" id="{D05CC31C-7C02-4B2F-AD43-33A239B2626C}"/>
              </a:ext>
            </a:extLst>
          </p:cNvPr>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Cultura del ahorro para el retiro</a:t>
            </a:r>
            <a:endParaRPr kumimoji="0" lang="en-US"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8"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3850474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ector recto 5">
            <a:extLst>
              <a:ext uri="{FF2B5EF4-FFF2-40B4-BE49-F238E27FC236}">
                <a16:creationId xmlns:a16="http://schemas.microsoft.com/office/drawing/2014/main" id="{EA4DA21C-2C2F-4429-A6D9-078B80C8E038}"/>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07AFD217-0D47-4834-A82B-49C33D9B3292}"/>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0B53700C-10AD-4378-94A4-4CEDA244630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61257" y="1000313"/>
            <a:ext cx="4702628" cy="5557655"/>
          </a:xfrm>
          <a:prstGeom prst="rect">
            <a:avLst/>
          </a:prstGeom>
        </p:spPr>
      </p:pic>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1071573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EAFB688D-0A55-45F3-8757-9DC9A717BB7C}"/>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D048C12C-DC5F-40B0-A112-8CBE5F2163F1}"/>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Imagen 8">
            <a:extLst>
              <a:ext uri="{FF2B5EF4-FFF2-40B4-BE49-F238E27FC236}">
                <a16:creationId xmlns:a16="http://schemas.microsoft.com/office/drawing/2014/main" id="{0C13A636-83B4-4DAC-9E01-8F9EB12C5F0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435734" y="1863634"/>
            <a:ext cx="6272532" cy="2891243"/>
          </a:xfrm>
          <a:prstGeom prst="rect">
            <a:avLst/>
          </a:prstGeom>
        </p:spPr>
      </p:pic>
      <p:sp>
        <p:nvSpPr>
          <p:cNvPr id="12" name="Rectangle 2">
            <a:extLst>
              <a:ext uri="{FF2B5EF4-FFF2-40B4-BE49-F238E27FC236}">
                <a16:creationId xmlns:a16="http://schemas.microsoft.com/office/drawing/2014/main" id="{D5DC2E57-B381-4525-B2BC-BA78377A94A9}"/>
              </a:ext>
            </a:extLst>
          </p:cNvPr>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Cultura del ahorro para el retiro</a:t>
            </a:r>
            <a:endParaRPr kumimoji="0" lang="en-US"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4065897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CDE909EF-CC31-4B8D-A669-6AD842D222B7}"/>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11F5B9F0-82BF-427D-BF5D-E9E7FEDFB656}"/>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CDB631E9-A701-4F47-B9FD-655F7E4D788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235725" y="1001805"/>
            <a:ext cx="4630981" cy="5516198"/>
          </a:xfrm>
          <a:prstGeom prst="rect">
            <a:avLst/>
          </a:prstGeom>
        </p:spPr>
      </p:pic>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2749145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CDE909EF-CC31-4B8D-A669-6AD842D222B7}"/>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11F5B9F0-82BF-427D-BF5D-E9E7FEDFB656}"/>
              </a:ext>
            </a:extLst>
          </p:cNvPr>
          <p:cNvCxnSpPr/>
          <p:nvPr/>
        </p:nvCxnSpPr>
        <p:spPr>
          <a:xfrm>
            <a:off x="256309" y="66975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pic>
        <p:nvPicPr>
          <p:cNvPr id="1028" name="Picture 4" descr="Blog del grupo Fundadores del club Uniendo Empresas">
            <a:extLst>
              <a:ext uri="{FF2B5EF4-FFF2-40B4-BE49-F238E27FC236}">
                <a16:creationId xmlns:a16="http://schemas.microsoft.com/office/drawing/2014/main" id="{ACDA82CB-64D5-9B4B-A431-4407FBDE30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40" b="11231"/>
          <a:stretch/>
        </p:blipFill>
        <p:spPr bwMode="auto">
          <a:xfrm>
            <a:off x="1937654" y="1329117"/>
            <a:ext cx="5268691" cy="469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770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CDE909EF-CC31-4B8D-A669-6AD842D222B7}"/>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11F5B9F0-82BF-427D-BF5D-E9E7FEDFB656}"/>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 Box 3"/>
          <p:cNvSpPr txBox="1">
            <a:spLocks noChangeArrowheads="1"/>
          </p:cNvSpPr>
          <p:nvPr/>
        </p:nvSpPr>
        <p:spPr bwMode="auto">
          <a:xfrm>
            <a:off x="261365" y="1009711"/>
            <a:ext cx="8485819" cy="374461"/>
          </a:xfrm>
          <a:prstGeom prst="rect">
            <a:avLst/>
          </a:prstGeom>
          <a:noFill/>
          <a:ln w="12699">
            <a:noFill/>
            <a:miter lim="800000"/>
            <a:headEnd/>
            <a:tailEnd/>
          </a:ln>
        </p:spPr>
        <p:txBody>
          <a:bodyPr wrap="square" lIns="90488" tIns="44450" rIns="90488" bIns="44450">
            <a:spAutoFit/>
          </a:bodyPr>
          <a:lstStyle/>
          <a:p>
            <a:pPr marL="0" marR="0" lvl="0" indent="0" algn="just" defTabSz="914400" rtl="0" eaLnBrk="1" fontAlgn="base" latinLnBrk="0" hangingPunct="1">
              <a:lnSpc>
                <a:spcPct val="114000"/>
              </a:lnSpc>
              <a:spcBef>
                <a:spcPts val="600"/>
              </a:spcBef>
              <a:spcAft>
                <a:spcPts val="600"/>
              </a:spcAft>
              <a:buClrTx/>
              <a:buSzTx/>
              <a:buFontTx/>
              <a:buNone/>
              <a:tabLst/>
              <a:defRPr/>
            </a:pPr>
            <a:r>
              <a:rPr kumimoji="0" lang="es-MX" sz="1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Además otro reto:</a:t>
            </a:r>
          </a:p>
        </p:txBody>
      </p:sp>
      <p:sp>
        <p:nvSpPr>
          <p:cNvPr id="8"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rgbClr val="4F81B3"/>
          </a:solidFill>
          <a:ln w="9525">
            <a:solidFill>
              <a:schemeClr val="bg1"/>
            </a:solid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prstClr val="white"/>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pic>
        <p:nvPicPr>
          <p:cNvPr id="4" name="Imagen 3">
            <a:extLst>
              <a:ext uri="{FF2B5EF4-FFF2-40B4-BE49-F238E27FC236}">
                <a16:creationId xmlns:a16="http://schemas.microsoft.com/office/drawing/2014/main" id="{0459F65D-CDFA-054A-997D-D8CD3DCD5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864" y="1562615"/>
            <a:ext cx="7656125" cy="4684768"/>
          </a:xfrm>
          <a:prstGeom prst="rect">
            <a:avLst/>
          </a:prstGeom>
        </p:spPr>
      </p:pic>
      <p:pic>
        <p:nvPicPr>
          <p:cNvPr id="9" name="Picture 2">
            <a:extLst>
              <a:ext uri="{FF2B5EF4-FFF2-40B4-BE49-F238E27FC236}">
                <a16:creationId xmlns:a16="http://schemas.microsoft.com/office/drawing/2014/main" id="{151DF28E-BB9B-4549-A766-8F9687D75DE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t="84222" r="-892" b="6758"/>
          <a:stretch/>
        </p:blipFill>
        <p:spPr>
          <a:xfrm>
            <a:off x="344608" y="6026733"/>
            <a:ext cx="8522299" cy="432877"/>
          </a:xfrm>
          <a:prstGeom prst="rect">
            <a:avLst/>
          </a:prstGeom>
        </p:spPr>
      </p:pic>
    </p:spTree>
    <p:extLst>
      <p:ext uri="{BB962C8B-B14F-4D97-AF65-F5344CB8AC3E}">
        <p14:creationId xmlns:p14="http://schemas.microsoft.com/office/powerpoint/2010/main" val="330166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CDE909EF-CC31-4B8D-A669-6AD842D222B7}"/>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11F5B9F0-82BF-427D-BF5D-E9E7FEDFB656}"/>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 Box 3"/>
          <p:cNvSpPr txBox="1">
            <a:spLocks noChangeArrowheads="1"/>
          </p:cNvSpPr>
          <p:nvPr/>
        </p:nvSpPr>
        <p:spPr bwMode="auto">
          <a:xfrm>
            <a:off x="235525" y="850773"/>
            <a:ext cx="8485819" cy="374461"/>
          </a:xfrm>
          <a:prstGeom prst="rect">
            <a:avLst/>
          </a:prstGeom>
          <a:noFill/>
          <a:ln w="12699">
            <a:noFill/>
            <a:miter lim="800000"/>
            <a:headEnd/>
            <a:tailEnd/>
          </a:ln>
        </p:spPr>
        <p:txBody>
          <a:bodyPr wrap="square" lIns="90488" tIns="44450" rIns="90488" bIns="44450">
            <a:spAutoFit/>
          </a:bodyPr>
          <a:lstStyle/>
          <a:p>
            <a:pPr marL="0" marR="0" lvl="0" indent="0" algn="just" defTabSz="914400" rtl="0" eaLnBrk="1" fontAlgn="base" latinLnBrk="0" hangingPunct="1">
              <a:lnSpc>
                <a:spcPct val="114000"/>
              </a:lnSpc>
              <a:spcBef>
                <a:spcPts val="600"/>
              </a:spcBef>
              <a:spcAft>
                <a:spcPts val="600"/>
              </a:spcAft>
              <a:buClrTx/>
              <a:buSzTx/>
              <a:buFontTx/>
              <a:buNone/>
              <a:tabLst/>
              <a:defRPr/>
            </a:pPr>
            <a:r>
              <a:rPr kumimoji="0" lang="es-MX" sz="1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Además otro reto:</a:t>
            </a:r>
          </a:p>
        </p:txBody>
      </p:sp>
      <p:sp>
        <p:nvSpPr>
          <p:cNvPr id="8"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pic>
        <p:nvPicPr>
          <p:cNvPr id="1026" name="Picture 2" descr="Infographic: At-risk-of-poverty rate for pensioners ">
            <a:extLst>
              <a:ext uri="{FF2B5EF4-FFF2-40B4-BE49-F238E27FC236}">
                <a16:creationId xmlns:a16="http://schemas.microsoft.com/office/drawing/2014/main" id="{023FCE2C-A81A-714F-8AE7-53E8480F3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234" y="1244739"/>
            <a:ext cx="7772400" cy="4644549"/>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6C222AFD-59A6-5C40-985B-A41A5BA92105}"/>
              </a:ext>
            </a:extLst>
          </p:cNvPr>
          <p:cNvSpPr txBox="1"/>
          <p:nvPr/>
        </p:nvSpPr>
        <p:spPr>
          <a:xfrm>
            <a:off x="200090" y="5886292"/>
            <a:ext cx="8943910" cy="98488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dirty="0">
                <a:ln>
                  <a:noFill/>
                </a:ln>
                <a:solidFill>
                  <a:prstClr val="black"/>
                </a:solidFill>
                <a:effectLst/>
                <a:uLnTx/>
                <a:uFillTx/>
                <a:latin typeface="Calibri" panose="020F0502020204030204"/>
                <a:ea typeface="+mn-ea"/>
                <a:cs typeface="+mn-cs"/>
              </a:rPr>
              <a:t>Individuals are identified as being at risk of poverty if their </a:t>
            </a:r>
            <a:r>
              <a:rPr kumimoji="0" lang="es-MX" sz="10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equivalised disposable income</a:t>
            </a:r>
            <a:r>
              <a:rPr kumimoji="0" lang="es-MX" sz="1000" b="0" i="0" u="none" strike="noStrike" kern="1200" cap="none" spc="0" normalizeH="0" baseline="0" noProof="0" dirty="0">
                <a:ln>
                  <a:noFill/>
                </a:ln>
                <a:solidFill>
                  <a:prstClr val="black"/>
                </a:solidFill>
                <a:effectLst/>
                <a:uLnTx/>
                <a:uFillTx/>
                <a:latin typeface="Calibri" panose="020F0502020204030204"/>
                <a:ea typeface="+mn-ea"/>
                <a:cs typeface="+mn-cs"/>
              </a:rPr>
              <a:t> is less than 60% of the national median equivalised disposable income after social transfers have been taken into account.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dirty="0">
                <a:ln>
                  <a:noFill/>
                </a:ln>
                <a:solidFill>
                  <a:prstClr val="black"/>
                </a:solidFill>
                <a:effectLst/>
                <a:uLnTx/>
                <a:uFillTx/>
                <a:latin typeface="Calibri" panose="020F0502020204030204"/>
                <a:ea typeface="+mn-ea"/>
                <a:cs typeface="+mn-cs"/>
              </a:rPr>
              <a:t>The figures relate to all those aged 65 years or over living in private households who are pensioners (that is retired persons or people receiving a disability pension).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MX" sz="1000" b="0" i="0" u="none" strike="noStrike" kern="1200" cap="none" spc="0" normalizeH="0" baseline="0" noProof="0" dirty="0">
                <a:ln>
                  <a:noFill/>
                </a:ln>
                <a:solidFill>
                  <a:prstClr val="black"/>
                </a:solidFill>
                <a:effectLst/>
                <a:uLnTx/>
                <a:uFillTx/>
                <a:latin typeface="Calibri" panose="020F0502020204030204"/>
                <a:ea typeface="+mn-ea"/>
                <a:cs typeface="+mn-cs"/>
              </a:rPr>
              <a:t>In the general population, the proportion of individuals identified as being at-risk-of-poverty in the EU in 2019 was 16.1%.</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219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CDE909EF-CC31-4B8D-A669-6AD842D222B7}"/>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11F5B9F0-82BF-427D-BF5D-E9E7FEDFB656}"/>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 Box 3"/>
          <p:cNvSpPr txBox="1">
            <a:spLocks noChangeArrowheads="1"/>
          </p:cNvSpPr>
          <p:nvPr/>
        </p:nvSpPr>
        <p:spPr bwMode="auto">
          <a:xfrm>
            <a:off x="261365" y="1009711"/>
            <a:ext cx="8485819" cy="374461"/>
          </a:xfrm>
          <a:prstGeom prst="rect">
            <a:avLst/>
          </a:prstGeom>
          <a:noFill/>
          <a:ln w="12699">
            <a:noFill/>
            <a:miter lim="800000"/>
            <a:headEnd/>
            <a:tailEnd/>
          </a:ln>
        </p:spPr>
        <p:txBody>
          <a:bodyPr wrap="square" lIns="90488" tIns="44450" rIns="90488" bIns="44450">
            <a:spAutoFit/>
          </a:bodyPr>
          <a:lstStyle/>
          <a:p>
            <a:pPr marL="0" marR="0" lvl="0" indent="0" algn="just" defTabSz="914400" rtl="0" eaLnBrk="1" fontAlgn="base" latinLnBrk="0" hangingPunct="1">
              <a:lnSpc>
                <a:spcPct val="114000"/>
              </a:lnSpc>
              <a:spcBef>
                <a:spcPts val="600"/>
              </a:spcBef>
              <a:spcAft>
                <a:spcPts val="600"/>
              </a:spcAft>
              <a:buClrTx/>
              <a:buSzTx/>
              <a:buFontTx/>
              <a:buNone/>
              <a:tabLst/>
              <a:defRPr/>
            </a:pPr>
            <a:r>
              <a:rPr kumimoji="0" lang="es-MX" sz="1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Además otro reto:</a:t>
            </a:r>
          </a:p>
        </p:txBody>
      </p:sp>
      <p:pic>
        <p:nvPicPr>
          <p:cNvPr id="3" name="Picture 2"/>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614154" y="1951632"/>
            <a:ext cx="7920000" cy="4502552"/>
          </a:xfrm>
          <a:prstGeom prst="rect">
            <a:avLst/>
          </a:prstGeom>
        </p:spPr>
      </p:pic>
      <p:sp>
        <p:nvSpPr>
          <p:cNvPr id="8"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4001343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261365" y="1664806"/>
            <a:ext cx="4653535" cy="4625625"/>
          </a:xfrm>
          <a:prstGeom prst="rect">
            <a:avLst/>
          </a:prstGeom>
          <a:noFill/>
          <a:ln w="12699">
            <a:noFill/>
            <a:miter lim="800000"/>
            <a:headEnd/>
            <a:tailEnd/>
          </a:ln>
        </p:spPr>
        <p:txBody>
          <a:bodyPr wrap="square" lIns="90488" tIns="44450" rIns="90488" bIns="44450">
            <a:spAutoFit/>
          </a:bodyPr>
          <a:lstStyle/>
          <a:p>
            <a:pPr marL="0" marR="0" lvl="0" indent="0" algn="just" defTabSz="914400" rtl="0" eaLnBrk="1" fontAlgn="base" latinLnBrk="0" hangingPunct="1">
              <a:lnSpc>
                <a:spcPct val="114000"/>
              </a:lnSpc>
              <a:spcBef>
                <a:spcPts val="600"/>
              </a:spcBef>
              <a:spcAft>
                <a:spcPts val="600"/>
              </a:spcAft>
              <a:buClrTx/>
              <a:buSzTx/>
              <a:buFontTx/>
              <a:buNone/>
              <a:tabLst/>
              <a:defRPr/>
            </a:pPr>
            <a:r>
              <a:rPr kumimoji="0" lang="es-MX" sz="1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Ahora veamos algunos indicadores del documento “Vejez y pensiones en México”, realizado por la Asociación Mexicana de Administradoras de Fondos para el Retiro (</a:t>
            </a:r>
            <a:r>
              <a:rPr kumimoji="0" lang="es-MX" sz="1800" b="0" i="0" u="none" strike="noStrike" kern="1200" cap="none" spc="0" normalizeH="0" baseline="0" noProof="0" dirty="0" err="1">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Amafore</a:t>
            </a:r>
            <a:r>
              <a:rPr kumimoji="0" lang="es-MX" sz="1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el Consejo Nacional de Población (</a:t>
            </a:r>
            <a:r>
              <a:rPr kumimoji="0" lang="es-MX" sz="1800" b="0" i="0" u="none" strike="noStrike" kern="1200" cap="none" spc="0" normalizeH="0" baseline="0" noProof="0" dirty="0" err="1">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Conapo</a:t>
            </a:r>
            <a:r>
              <a:rPr kumimoji="0" lang="es-MX" sz="1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el Fondo de Población de las Naciones Unidas (FPNU) y el Instituto Nacional de Geriatría (</a:t>
            </a:r>
            <a:r>
              <a:rPr kumimoji="0" lang="es-MX" sz="1800" b="0" i="0" u="none" strike="noStrike" kern="1200" cap="none" spc="0" normalizeH="0" baseline="0" noProof="0" dirty="0" err="1">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Inger</a:t>
            </a:r>
            <a:r>
              <a:rPr kumimoji="0" lang="es-MX" sz="1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(2018).</a:t>
            </a:r>
          </a:p>
          <a:p>
            <a:pPr marL="0" marR="0" lvl="0" indent="0" algn="just" defTabSz="914400" rtl="0" eaLnBrk="1" fontAlgn="base" latinLnBrk="0" hangingPunct="1">
              <a:lnSpc>
                <a:spcPct val="114000"/>
              </a:lnSpc>
              <a:spcBef>
                <a:spcPts val="600"/>
              </a:spcBef>
              <a:spcAft>
                <a:spcPts val="600"/>
              </a:spcAft>
              <a:buClrTx/>
              <a:buSzTx/>
              <a:buFontTx/>
              <a:buNone/>
              <a:tabLst/>
              <a:defRPr/>
            </a:pPr>
            <a:endParaRPr kumimoji="0" lang="es-MX" sz="1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914400" rtl="0" eaLnBrk="1" fontAlgn="base" latinLnBrk="0" hangingPunct="1">
              <a:lnSpc>
                <a:spcPct val="114000"/>
              </a:lnSpc>
              <a:spcBef>
                <a:spcPts val="600"/>
              </a:spcBef>
              <a:spcAft>
                <a:spcPts val="600"/>
              </a:spcAft>
              <a:buClrTx/>
              <a:buSzTx/>
              <a:buFontTx/>
              <a:buNone/>
              <a:tabLst/>
              <a:defRPr/>
            </a:pPr>
            <a:endParaRPr kumimoji="0" lang="es-MX" sz="1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marL="0" marR="0" lvl="0" indent="0" algn="just" defTabSz="914400" rtl="0" eaLnBrk="1" fontAlgn="base" latinLnBrk="0" hangingPunct="1">
              <a:lnSpc>
                <a:spcPct val="114000"/>
              </a:lnSpc>
              <a:spcBef>
                <a:spcPts val="600"/>
              </a:spcBef>
              <a:spcAft>
                <a:spcPts val="600"/>
              </a:spcAft>
              <a:buClrTx/>
              <a:buSzTx/>
              <a:buFontTx/>
              <a:buNone/>
              <a:tabLst/>
              <a:defRPr/>
            </a:pPr>
            <a:endParaRPr kumimoji="0" lang="es-MX" sz="1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cxnSp>
        <p:nvCxnSpPr>
          <p:cNvPr id="6" name="Conector recto 5">
            <a:extLst>
              <a:ext uri="{FF2B5EF4-FFF2-40B4-BE49-F238E27FC236}">
                <a16:creationId xmlns:a16="http://schemas.microsoft.com/office/drawing/2014/main" id="{61761178-B273-46FD-9949-B758D4B85B28}"/>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F8E9A0EF-73A9-42D6-BCDF-68E49374E5CC}"/>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9C25D2BE-7392-4140-93DA-25A7A140C9A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256932" y="1409699"/>
            <a:ext cx="3609975" cy="4541581"/>
          </a:xfrm>
          <a:prstGeom prst="rect">
            <a:avLst/>
          </a:prstGeom>
        </p:spPr>
      </p:pic>
      <p:sp>
        <p:nvSpPr>
          <p:cNvPr id="10"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rgbClr val="4F81B3"/>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15186257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CDE909EF-CC31-4B8D-A669-6AD842D222B7}"/>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11F5B9F0-82BF-427D-BF5D-E9E7FEDFB656}"/>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 Box 3"/>
          <p:cNvSpPr txBox="1">
            <a:spLocks noChangeArrowheads="1"/>
          </p:cNvSpPr>
          <p:nvPr/>
        </p:nvSpPr>
        <p:spPr bwMode="auto">
          <a:xfrm>
            <a:off x="261365" y="1009711"/>
            <a:ext cx="8485819" cy="374461"/>
          </a:xfrm>
          <a:prstGeom prst="rect">
            <a:avLst/>
          </a:prstGeom>
          <a:noFill/>
          <a:ln w="12699">
            <a:noFill/>
            <a:miter lim="800000"/>
            <a:headEnd/>
            <a:tailEnd/>
          </a:ln>
        </p:spPr>
        <p:txBody>
          <a:bodyPr wrap="square" lIns="90488" tIns="44450" rIns="90488" bIns="44450">
            <a:spAutoFit/>
          </a:bodyPr>
          <a:lstStyle/>
          <a:p>
            <a:pPr marL="0" marR="0" lvl="0" indent="0" algn="just" defTabSz="914400" rtl="0" eaLnBrk="1" fontAlgn="base" latinLnBrk="0" hangingPunct="1">
              <a:lnSpc>
                <a:spcPct val="114000"/>
              </a:lnSpc>
              <a:spcBef>
                <a:spcPts val="600"/>
              </a:spcBef>
              <a:spcAft>
                <a:spcPts val="600"/>
              </a:spcAft>
              <a:buClrTx/>
              <a:buSzTx/>
              <a:buFontTx/>
              <a:buNone/>
              <a:tabLst/>
              <a:defRPr/>
            </a:pPr>
            <a:r>
              <a:rPr kumimoji="0" lang="es-MX" sz="1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Además otro reto:</a:t>
            </a:r>
          </a:p>
        </p:txBody>
      </p:sp>
      <p:pic>
        <p:nvPicPr>
          <p:cNvPr id="2" name="Picture 1"/>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614148" y="1897034"/>
            <a:ext cx="7920000" cy="4560000"/>
          </a:xfrm>
          <a:prstGeom prst="rect">
            <a:avLst/>
          </a:prstGeom>
        </p:spPr>
      </p:pic>
      <p:sp>
        <p:nvSpPr>
          <p:cNvPr id="8"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1502306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CDE909EF-CC31-4B8D-A669-6AD842D222B7}"/>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11F5B9F0-82BF-427D-BF5D-E9E7FEDFB656}"/>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 Box 3"/>
          <p:cNvSpPr txBox="1">
            <a:spLocks noChangeArrowheads="1"/>
          </p:cNvSpPr>
          <p:nvPr/>
        </p:nvSpPr>
        <p:spPr bwMode="auto">
          <a:xfrm>
            <a:off x="261365" y="1009711"/>
            <a:ext cx="8485819" cy="374461"/>
          </a:xfrm>
          <a:prstGeom prst="rect">
            <a:avLst/>
          </a:prstGeom>
          <a:noFill/>
          <a:ln w="12699">
            <a:noFill/>
            <a:miter lim="800000"/>
            <a:headEnd/>
            <a:tailEnd/>
          </a:ln>
        </p:spPr>
        <p:txBody>
          <a:bodyPr wrap="square" lIns="90488" tIns="44450" rIns="90488" bIns="44450">
            <a:spAutoFit/>
          </a:bodyPr>
          <a:lstStyle/>
          <a:p>
            <a:pPr marL="0" marR="0" lvl="0" indent="0" algn="just" defTabSz="914400" rtl="0" eaLnBrk="1" fontAlgn="base" latinLnBrk="0" hangingPunct="1">
              <a:lnSpc>
                <a:spcPct val="114000"/>
              </a:lnSpc>
              <a:spcBef>
                <a:spcPts val="600"/>
              </a:spcBef>
              <a:spcAft>
                <a:spcPts val="600"/>
              </a:spcAft>
              <a:buClrTx/>
              <a:buSzTx/>
              <a:buFontTx/>
              <a:buNone/>
              <a:tabLst/>
              <a:defRPr/>
            </a:pPr>
            <a:r>
              <a:rPr kumimoji="0" lang="es-MX" sz="18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Además otro reto:</a:t>
            </a:r>
          </a:p>
        </p:txBody>
      </p:sp>
      <p:pic>
        <p:nvPicPr>
          <p:cNvPr id="3" name="Picture 2"/>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627800" y="1883394"/>
            <a:ext cx="7920000" cy="4416682"/>
          </a:xfrm>
          <a:prstGeom prst="rect">
            <a:avLst/>
          </a:prstGeom>
        </p:spPr>
      </p:pic>
      <p:sp>
        <p:nvSpPr>
          <p:cNvPr id="8"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820368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CDE909EF-CC31-4B8D-A669-6AD842D222B7}"/>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11F5B9F0-82BF-427D-BF5D-E9E7FEDFB656}"/>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2" cstate="hqprint">
            <a:extLst>
              <a:ext uri="{28A0092B-C50C-407E-A947-70E740481C1C}">
                <a14:useLocalDpi xmlns:a14="http://schemas.microsoft.com/office/drawing/2010/main" val="0"/>
              </a:ext>
            </a:extLst>
          </a:blip>
          <a:srcRect/>
          <a:stretch/>
        </p:blipFill>
        <p:spPr>
          <a:xfrm>
            <a:off x="395788" y="1230519"/>
            <a:ext cx="8352430" cy="5268036"/>
          </a:xfrm>
          <a:prstGeom prst="rect">
            <a:avLst/>
          </a:prstGeom>
        </p:spPr>
      </p:pic>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3627243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CDE909EF-CC31-4B8D-A669-6AD842D222B7}"/>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11F5B9F0-82BF-427D-BF5D-E9E7FEDFB656}"/>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pic>
        <p:nvPicPr>
          <p:cNvPr id="3" name="Picture 2">
            <a:extLst>
              <a:ext uri="{FF2B5EF4-FFF2-40B4-BE49-F238E27FC236}">
                <a16:creationId xmlns:a16="http://schemas.microsoft.com/office/drawing/2014/main" id="{C2AC31F2-ED8C-4176-99BE-0449695FAC26}"/>
              </a:ext>
            </a:extLst>
          </p:cNvPr>
          <p:cNvPicPr>
            <a:picLocks noChangeAspect="1"/>
          </p:cNvPicPr>
          <p:nvPr/>
        </p:nvPicPr>
        <p:blipFill>
          <a:blip r:embed="rId2"/>
          <a:stretch>
            <a:fillRect/>
          </a:stretch>
        </p:blipFill>
        <p:spPr>
          <a:xfrm>
            <a:off x="0" y="1952345"/>
            <a:ext cx="9144000" cy="3147275"/>
          </a:xfrm>
          <a:prstGeom prst="rect">
            <a:avLst/>
          </a:prstGeom>
        </p:spPr>
      </p:pic>
      <p:sp>
        <p:nvSpPr>
          <p:cNvPr id="4" name="TextBox 3">
            <a:extLst>
              <a:ext uri="{FF2B5EF4-FFF2-40B4-BE49-F238E27FC236}">
                <a16:creationId xmlns:a16="http://schemas.microsoft.com/office/drawing/2014/main" id="{00B1D5D1-EE75-4BB7-8911-854C572CC972}"/>
              </a:ext>
            </a:extLst>
          </p:cNvPr>
          <p:cNvSpPr txBox="1"/>
          <p:nvPr/>
        </p:nvSpPr>
        <p:spPr>
          <a:xfrm>
            <a:off x="249380" y="1288469"/>
            <a:ext cx="8520545" cy="369332"/>
          </a:xfrm>
          <a:prstGeom prst="rect">
            <a:avLst/>
          </a:prstGeom>
          <a:noFill/>
        </p:spPr>
        <p:txBody>
          <a:bodyPr wrap="square" rtlCol="0">
            <a:spAutoFit/>
          </a:bodyPr>
          <a:lstStyle/>
          <a:p>
            <a:r>
              <a:rPr lang="es-MX" dirty="0">
                <a:latin typeface="Verdana" panose="020B0604030504040204" pitchFamily="34" charset="0"/>
                <a:ea typeface="Verdana" panose="020B0604030504040204" pitchFamily="34" charset="0"/>
              </a:rPr>
              <a:t>Para concluir, un resumen de este documento muy reciente….</a:t>
            </a:r>
          </a:p>
        </p:txBody>
      </p:sp>
    </p:spTree>
    <p:extLst>
      <p:ext uri="{BB962C8B-B14F-4D97-AF65-F5344CB8AC3E}">
        <p14:creationId xmlns:p14="http://schemas.microsoft.com/office/powerpoint/2010/main" val="3763963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CDE909EF-CC31-4B8D-A669-6AD842D222B7}"/>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11F5B9F0-82BF-427D-BF5D-E9E7FEDFB656}"/>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pic>
        <p:nvPicPr>
          <p:cNvPr id="2" name="Picture 1">
            <a:extLst>
              <a:ext uri="{FF2B5EF4-FFF2-40B4-BE49-F238E27FC236}">
                <a16:creationId xmlns:a16="http://schemas.microsoft.com/office/drawing/2014/main" id="{A25C95A5-C3EF-4FF8-A844-29FD3F5F531E}"/>
              </a:ext>
            </a:extLst>
          </p:cNvPr>
          <p:cNvPicPr>
            <a:picLocks noChangeAspect="1"/>
          </p:cNvPicPr>
          <p:nvPr/>
        </p:nvPicPr>
        <p:blipFill>
          <a:blip r:embed="rId2"/>
          <a:stretch>
            <a:fillRect/>
          </a:stretch>
        </p:blipFill>
        <p:spPr>
          <a:xfrm>
            <a:off x="0" y="1288581"/>
            <a:ext cx="9144000" cy="4557932"/>
          </a:xfrm>
          <a:prstGeom prst="rect">
            <a:avLst/>
          </a:prstGeom>
        </p:spPr>
      </p:pic>
      <p:sp>
        <p:nvSpPr>
          <p:cNvPr id="8" name="Rectangle 7">
            <a:extLst>
              <a:ext uri="{FF2B5EF4-FFF2-40B4-BE49-F238E27FC236}">
                <a16:creationId xmlns:a16="http://schemas.microsoft.com/office/drawing/2014/main" id="{0E5EF243-911A-44F0-888E-568E61F588CF}"/>
              </a:ext>
            </a:extLst>
          </p:cNvPr>
          <p:cNvSpPr/>
          <p:nvPr/>
        </p:nvSpPr>
        <p:spPr>
          <a:xfrm>
            <a:off x="2812471" y="2438400"/>
            <a:ext cx="216000" cy="216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42693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CDE909EF-CC31-4B8D-A669-6AD842D222B7}"/>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11F5B9F0-82BF-427D-BF5D-E9E7FEDFB656}"/>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grpSp>
        <p:nvGrpSpPr>
          <p:cNvPr id="8" name="Group 7">
            <a:extLst>
              <a:ext uri="{FF2B5EF4-FFF2-40B4-BE49-F238E27FC236}">
                <a16:creationId xmlns:a16="http://schemas.microsoft.com/office/drawing/2014/main" id="{38C86B56-FD23-41DD-9A4C-C9D381933D60}"/>
              </a:ext>
            </a:extLst>
          </p:cNvPr>
          <p:cNvGrpSpPr/>
          <p:nvPr/>
        </p:nvGrpSpPr>
        <p:grpSpPr>
          <a:xfrm>
            <a:off x="0" y="1397522"/>
            <a:ext cx="9144000" cy="2182223"/>
            <a:chOff x="0" y="1536071"/>
            <a:chExt cx="9144000" cy="2182223"/>
          </a:xfrm>
        </p:grpSpPr>
        <p:pic>
          <p:nvPicPr>
            <p:cNvPr id="3" name="Picture 2">
              <a:extLst>
                <a:ext uri="{FF2B5EF4-FFF2-40B4-BE49-F238E27FC236}">
                  <a16:creationId xmlns:a16="http://schemas.microsoft.com/office/drawing/2014/main" id="{90304823-56CC-4F41-B3D2-C087DDD298C5}"/>
                </a:ext>
              </a:extLst>
            </p:cNvPr>
            <p:cNvPicPr>
              <a:picLocks noChangeAspect="1"/>
            </p:cNvPicPr>
            <p:nvPr/>
          </p:nvPicPr>
          <p:blipFill>
            <a:blip r:embed="rId2"/>
            <a:stretch>
              <a:fillRect/>
            </a:stretch>
          </p:blipFill>
          <p:spPr>
            <a:xfrm>
              <a:off x="0" y="1536071"/>
              <a:ext cx="9144000" cy="1818507"/>
            </a:xfrm>
            <a:prstGeom prst="rect">
              <a:avLst/>
            </a:prstGeom>
          </p:spPr>
        </p:pic>
        <p:pic>
          <p:nvPicPr>
            <p:cNvPr id="4" name="Picture 3">
              <a:extLst>
                <a:ext uri="{FF2B5EF4-FFF2-40B4-BE49-F238E27FC236}">
                  <a16:creationId xmlns:a16="http://schemas.microsoft.com/office/drawing/2014/main" id="{B8E15CCF-A27B-4F42-A2D0-9B0786CE94D4}"/>
                </a:ext>
              </a:extLst>
            </p:cNvPr>
            <p:cNvPicPr>
              <a:picLocks noChangeAspect="1"/>
            </p:cNvPicPr>
            <p:nvPr/>
          </p:nvPicPr>
          <p:blipFill>
            <a:blip r:embed="rId3"/>
            <a:stretch>
              <a:fillRect/>
            </a:stretch>
          </p:blipFill>
          <p:spPr>
            <a:xfrm>
              <a:off x="0" y="3278256"/>
              <a:ext cx="9144000" cy="440038"/>
            </a:xfrm>
            <a:prstGeom prst="rect">
              <a:avLst/>
            </a:prstGeom>
          </p:spPr>
        </p:pic>
      </p:grpSp>
      <p:sp>
        <p:nvSpPr>
          <p:cNvPr id="9" name="TextBox 8">
            <a:extLst>
              <a:ext uri="{FF2B5EF4-FFF2-40B4-BE49-F238E27FC236}">
                <a16:creationId xmlns:a16="http://schemas.microsoft.com/office/drawing/2014/main" id="{8FB3D4F7-4B16-4EFF-8426-80565558597D}"/>
              </a:ext>
            </a:extLst>
          </p:cNvPr>
          <p:cNvSpPr txBox="1"/>
          <p:nvPr/>
        </p:nvSpPr>
        <p:spPr>
          <a:xfrm>
            <a:off x="110830" y="3560610"/>
            <a:ext cx="8631382" cy="276999"/>
          </a:xfrm>
          <a:prstGeom prst="rect">
            <a:avLst/>
          </a:prstGeom>
          <a:noFill/>
        </p:spPr>
        <p:txBody>
          <a:bodyPr wrap="square" rtlCol="0">
            <a:spAutoFit/>
          </a:bodyPr>
          <a:lstStyle/>
          <a:p>
            <a:pPr algn="just"/>
            <a:r>
              <a:rPr lang="en-US" sz="1200" dirty="0">
                <a:latin typeface="Verdana" panose="020B0604030504040204" pitchFamily="34" charset="0"/>
                <a:ea typeface="Verdana" panose="020B0604030504040204" pitchFamily="34" charset="0"/>
              </a:rPr>
              <a:t>Old-age dependency ratio is the number of elderly population relative to the working age population.</a:t>
            </a:r>
            <a:endParaRPr lang="es-MX" sz="12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748480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CDE909EF-CC31-4B8D-A669-6AD842D222B7}"/>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11F5B9F0-82BF-427D-BF5D-E9E7FEDFB656}"/>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grpSp>
        <p:nvGrpSpPr>
          <p:cNvPr id="10" name="Group 9">
            <a:extLst>
              <a:ext uri="{FF2B5EF4-FFF2-40B4-BE49-F238E27FC236}">
                <a16:creationId xmlns:a16="http://schemas.microsoft.com/office/drawing/2014/main" id="{11E11307-0E44-43A9-B068-CF189DC0DD0C}"/>
              </a:ext>
            </a:extLst>
          </p:cNvPr>
          <p:cNvGrpSpPr/>
          <p:nvPr/>
        </p:nvGrpSpPr>
        <p:grpSpPr>
          <a:xfrm>
            <a:off x="0" y="1396901"/>
            <a:ext cx="9144000" cy="2346731"/>
            <a:chOff x="0" y="1161367"/>
            <a:chExt cx="9144000" cy="2346731"/>
          </a:xfrm>
        </p:grpSpPr>
        <p:pic>
          <p:nvPicPr>
            <p:cNvPr id="2" name="Picture 1">
              <a:extLst>
                <a:ext uri="{FF2B5EF4-FFF2-40B4-BE49-F238E27FC236}">
                  <a16:creationId xmlns:a16="http://schemas.microsoft.com/office/drawing/2014/main" id="{DEC1F202-1BCF-4830-959B-D341F06CF168}"/>
                </a:ext>
              </a:extLst>
            </p:cNvPr>
            <p:cNvPicPr>
              <a:picLocks noChangeAspect="1"/>
            </p:cNvPicPr>
            <p:nvPr/>
          </p:nvPicPr>
          <p:blipFill>
            <a:blip r:embed="rId2"/>
            <a:stretch>
              <a:fillRect/>
            </a:stretch>
          </p:blipFill>
          <p:spPr>
            <a:xfrm>
              <a:off x="0" y="1161367"/>
              <a:ext cx="9144000" cy="1930595"/>
            </a:xfrm>
            <a:prstGeom prst="rect">
              <a:avLst/>
            </a:prstGeom>
          </p:spPr>
        </p:pic>
        <p:pic>
          <p:nvPicPr>
            <p:cNvPr id="8" name="Picture 7">
              <a:extLst>
                <a:ext uri="{FF2B5EF4-FFF2-40B4-BE49-F238E27FC236}">
                  <a16:creationId xmlns:a16="http://schemas.microsoft.com/office/drawing/2014/main" id="{C583FE68-455E-42FB-8D4C-8FFF0503003F}"/>
                </a:ext>
              </a:extLst>
            </p:cNvPr>
            <p:cNvPicPr>
              <a:picLocks noChangeAspect="1"/>
            </p:cNvPicPr>
            <p:nvPr/>
          </p:nvPicPr>
          <p:blipFill>
            <a:blip r:embed="rId3"/>
            <a:stretch>
              <a:fillRect/>
            </a:stretch>
          </p:blipFill>
          <p:spPr>
            <a:xfrm>
              <a:off x="0" y="3100517"/>
              <a:ext cx="9144000" cy="407581"/>
            </a:xfrm>
            <a:prstGeom prst="rect">
              <a:avLst/>
            </a:prstGeom>
          </p:spPr>
        </p:pic>
      </p:grpSp>
    </p:spTree>
    <p:extLst>
      <p:ext uri="{BB962C8B-B14F-4D97-AF65-F5344CB8AC3E}">
        <p14:creationId xmlns:p14="http://schemas.microsoft.com/office/powerpoint/2010/main" val="354439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CDE909EF-CC31-4B8D-A669-6AD842D222B7}"/>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11F5B9F0-82BF-427D-BF5D-E9E7FEDFB656}"/>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grpSp>
        <p:nvGrpSpPr>
          <p:cNvPr id="9" name="Group 8">
            <a:extLst>
              <a:ext uri="{FF2B5EF4-FFF2-40B4-BE49-F238E27FC236}">
                <a16:creationId xmlns:a16="http://schemas.microsoft.com/office/drawing/2014/main" id="{32884845-CAAF-40E4-A5C2-459CB3E1045B}"/>
              </a:ext>
            </a:extLst>
          </p:cNvPr>
          <p:cNvGrpSpPr/>
          <p:nvPr/>
        </p:nvGrpSpPr>
        <p:grpSpPr>
          <a:xfrm>
            <a:off x="0" y="1401845"/>
            <a:ext cx="9144000" cy="3458887"/>
            <a:chOff x="0" y="1263296"/>
            <a:chExt cx="9144000" cy="3458887"/>
          </a:xfrm>
        </p:grpSpPr>
        <p:pic>
          <p:nvPicPr>
            <p:cNvPr id="3" name="Picture 2">
              <a:extLst>
                <a:ext uri="{FF2B5EF4-FFF2-40B4-BE49-F238E27FC236}">
                  <a16:creationId xmlns:a16="http://schemas.microsoft.com/office/drawing/2014/main" id="{B2308D24-1D86-4646-B159-FD0AB4EB61F0}"/>
                </a:ext>
              </a:extLst>
            </p:cNvPr>
            <p:cNvPicPr>
              <a:picLocks noChangeAspect="1"/>
            </p:cNvPicPr>
            <p:nvPr/>
          </p:nvPicPr>
          <p:blipFill>
            <a:blip r:embed="rId2"/>
            <a:stretch>
              <a:fillRect/>
            </a:stretch>
          </p:blipFill>
          <p:spPr>
            <a:xfrm>
              <a:off x="0" y="1263296"/>
              <a:ext cx="9144000" cy="3056784"/>
            </a:xfrm>
            <a:prstGeom prst="rect">
              <a:avLst/>
            </a:prstGeom>
          </p:spPr>
        </p:pic>
        <p:pic>
          <p:nvPicPr>
            <p:cNvPr id="4" name="Picture 3">
              <a:extLst>
                <a:ext uri="{FF2B5EF4-FFF2-40B4-BE49-F238E27FC236}">
                  <a16:creationId xmlns:a16="http://schemas.microsoft.com/office/drawing/2014/main" id="{C432BCE2-12D8-4386-9410-AED353918904}"/>
                </a:ext>
              </a:extLst>
            </p:cNvPr>
            <p:cNvPicPr>
              <a:picLocks noChangeAspect="1"/>
            </p:cNvPicPr>
            <p:nvPr/>
          </p:nvPicPr>
          <p:blipFill>
            <a:blip r:embed="rId3"/>
            <a:stretch>
              <a:fillRect/>
            </a:stretch>
          </p:blipFill>
          <p:spPr>
            <a:xfrm>
              <a:off x="0" y="4352551"/>
              <a:ext cx="9144000" cy="369632"/>
            </a:xfrm>
            <a:prstGeom prst="rect">
              <a:avLst/>
            </a:prstGeom>
          </p:spPr>
        </p:pic>
      </p:grpSp>
    </p:spTree>
    <p:extLst>
      <p:ext uri="{BB962C8B-B14F-4D97-AF65-F5344CB8AC3E}">
        <p14:creationId xmlns:p14="http://schemas.microsoft.com/office/powerpoint/2010/main" val="1173329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CDE909EF-CC31-4B8D-A669-6AD842D222B7}"/>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11F5B9F0-82BF-427D-BF5D-E9E7FEDFB656}"/>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grpSp>
        <p:nvGrpSpPr>
          <p:cNvPr id="9" name="Group 8">
            <a:extLst>
              <a:ext uri="{FF2B5EF4-FFF2-40B4-BE49-F238E27FC236}">
                <a16:creationId xmlns:a16="http://schemas.microsoft.com/office/drawing/2014/main" id="{13132885-94BD-4F7B-8799-B8C1A905081E}"/>
              </a:ext>
            </a:extLst>
          </p:cNvPr>
          <p:cNvGrpSpPr/>
          <p:nvPr/>
        </p:nvGrpSpPr>
        <p:grpSpPr>
          <a:xfrm>
            <a:off x="0" y="1398693"/>
            <a:ext cx="9144000" cy="3412664"/>
            <a:chOff x="0" y="1287854"/>
            <a:chExt cx="9144000" cy="3412664"/>
          </a:xfrm>
        </p:grpSpPr>
        <p:pic>
          <p:nvPicPr>
            <p:cNvPr id="2" name="Picture 1">
              <a:extLst>
                <a:ext uri="{FF2B5EF4-FFF2-40B4-BE49-F238E27FC236}">
                  <a16:creationId xmlns:a16="http://schemas.microsoft.com/office/drawing/2014/main" id="{7459F721-DAC3-487D-8484-C8749703B4CB}"/>
                </a:ext>
              </a:extLst>
            </p:cNvPr>
            <p:cNvPicPr>
              <a:picLocks noChangeAspect="1"/>
            </p:cNvPicPr>
            <p:nvPr/>
          </p:nvPicPr>
          <p:blipFill>
            <a:blip r:embed="rId2"/>
            <a:stretch>
              <a:fillRect/>
            </a:stretch>
          </p:blipFill>
          <p:spPr>
            <a:xfrm>
              <a:off x="0" y="1287854"/>
              <a:ext cx="9144000" cy="3007667"/>
            </a:xfrm>
            <a:prstGeom prst="rect">
              <a:avLst/>
            </a:prstGeom>
          </p:spPr>
        </p:pic>
        <p:pic>
          <p:nvPicPr>
            <p:cNvPr id="8" name="Picture 7">
              <a:extLst>
                <a:ext uri="{FF2B5EF4-FFF2-40B4-BE49-F238E27FC236}">
                  <a16:creationId xmlns:a16="http://schemas.microsoft.com/office/drawing/2014/main" id="{8A0357F7-7669-4125-B707-C0BE3D5F2B85}"/>
                </a:ext>
              </a:extLst>
            </p:cNvPr>
            <p:cNvPicPr>
              <a:picLocks noChangeAspect="1"/>
            </p:cNvPicPr>
            <p:nvPr/>
          </p:nvPicPr>
          <p:blipFill>
            <a:blip r:embed="rId3"/>
            <a:stretch>
              <a:fillRect/>
            </a:stretch>
          </p:blipFill>
          <p:spPr>
            <a:xfrm>
              <a:off x="0" y="4318795"/>
              <a:ext cx="9144000" cy="381723"/>
            </a:xfrm>
            <a:prstGeom prst="rect">
              <a:avLst/>
            </a:prstGeom>
          </p:spPr>
        </p:pic>
      </p:grpSp>
    </p:spTree>
    <p:extLst>
      <p:ext uri="{BB962C8B-B14F-4D97-AF65-F5344CB8AC3E}">
        <p14:creationId xmlns:p14="http://schemas.microsoft.com/office/powerpoint/2010/main" val="29761971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CDE909EF-CC31-4B8D-A669-6AD842D222B7}"/>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11F5B9F0-82BF-427D-BF5D-E9E7FEDFB656}"/>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
        <p:nvSpPr>
          <p:cNvPr id="3" name="Rectangle 2">
            <a:extLst>
              <a:ext uri="{FF2B5EF4-FFF2-40B4-BE49-F238E27FC236}">
                <a16:creationId xmlns:a16="http://schemas.microsoft.com/office/drawing/2014/main" id="{D6621470-8D08-4D27-AD35-90947B73D504}"/>
              </a:ext>
            </a:extLst>
          </p:cNvPr>
          <p:cNvSpPr/>
          <p:nvPr/>
        </p:nvSpPr>
        <p:spPr>
          <a:xfrm>
            <a:off x="263238" y="1291900"/>
            <a:ext cx="8640000" cy="4391330"/>
          </a:xfrm>
          <a:prstGeom prst="rect">
            <a:avLst/>
          </a:prstGeom>
        </p:spPr>
        <p:txBody>
          <a:bodyPr wrap="square">
            <a:spAutoFit/>
          </a:bodyPr>
          <a:lstStyle/>
          <a:p>
            <a:pPr algn="just">
              <a:lnSpc>
                <a:spcPct val="150000"/>
              </a:lnSpc>
              <a:spcBef>
                <a:spcPts val="600"/>
              </a:spcBef>
              <a:spcAft>
                <a:spcPts val="600"/>
              </a:spcAft>
            </a:pPr>
            <a:r>
              <a:rPr lang="es-MX" dirty="0">
                <a:latin typeface="Verdana" panose="020B0604030504040204" pitchFamily="34" charset="0"/>
                <a:ea typeface="Verdana" panose="020B0604030504040204" pitchFamily="34" charset="0"/>
              </a:rPr>
              <a:t>En resumen, el impacto que tendrá el envejecimiento de la población en las finanzas públicas para México en el año 2060 en el escenario base es: </a:t>
            </a:r>
          </a:p>
          <a:p>
            <a:pPr marL="285750" indent="-285750" algn="just">
              <a:lnSpc>
                <a:spcPct val="150000"/>
              </a:lnSpc>
              <a:spcBef>
                <a:spcPts val="600"/>
              </a:spcBef>
              <a:spcAft>
                <a:spcPts val="600"/>
              </a:spcAft>
              <a:buFont typeface="Courier New" panose="02070309020205020404" pitchFamily="49" charset="0"/>
              <a:buChar char="o"/>
            </a:pPr>
            <a:r>
              <a:rPr lang="es-MX" dirty="0">
                <a:latin typeface="Verdana" panose="020B0604030504040204" pitchFamily="34" charset="0"/>
                <a:ea typeface="Verdana" panose="020B0604030504040204" pitchFamily="34" charset="0"/>
              </a:rPr>
              <a:t>9.5% del PIB por el costo relacionado con las pensiones en el año 2060;</a:t>
            </a:r>
          </a:p>
          <a:p>
            <a:pPr marL="285750" indent="-285750" algn="just">
              <a:lnSpc>
                <a:spcPct val="150000"/>
              </a:lnSpc>
              <a:spcBef>
                <a:spcPts val="600"/>
              </a:spcBef>
              <a:spcAft>
                <a:spcPts val="600"/>
              </a:spcAft>
              <a:buFont typeface="Courier New" panose="02070309020205020404" pitchFamily="49" charset="0"/>
              <a:buChar char="o"/>
            </a:pPr>
            <a:r>
              <a:rPr lang="es-MX" dirty="0">
                <a:latin typeface="Verdana" panose="020B0604030504040204" pitchFamily="34" charset="0"/>
                <a:ea typeface="Verdana" panose="020B0604030504040204" pitchFamily="34" charset="0"/>
              </a:rPr>
              <a:t>17.9% del PIB por el costo total relacionado con la población mayor;</a:t>
            </a:r>
          </a:p>
          <a:p>
            <a:pPr marL="285750" indent="-285750" algn="just">
              <a:lnSpc>
                <a:spcPct val="150000"/>
              </a:lnSpc>
              <a:spcBef>
                <a:spcPts val="600"/>
              </a:spcBef>
              <a:spcAft>
                <a:spcPts val="600"/>
              </a:spcAft>
              <a:buFont typeface="Courier New" panose="02070309020205020404" pitchFamily="49" charset="0"/>
              <a:buChar char="o"/>
            </a:pPr>
            <a:r>
              <a:rPr lang="es-MX" dirty="0">
                <a:latin typeface="Verdana" panose="020B0604030504040204" pitchFamily="34" charset="0"/>
                <a:ea typeface="Verdana" panose="020B0604030504040204" pitchFamily="34" charset="0"/>
              </a:rPr>
              <a:t>Deuda neta del gobierno del 225% del PIB para ese año, y</a:t>
            </a:r>
          </a:p>
          <a:p>
            <a:pPr marL="285750" indent="-285750" algn="just">
              <a:lnSpc>
                <a:spcPct val="150000"/>
              </a:lnSpc>
              <a:spcBef>
                <a:spcPts val="600"/>
              </a:spcBef>
              <a:spcAft>
                <a:spcPts val="600"/>
              </a:spcAft>
              <a:buFont typeface="Courier New" panose="02070309020205020404" pitchFamily="49" charset="0"/>
              <a:buChar char="o"/>
            </a:pPr>
            <a:r>
              <a:rPr lang="es-MX" dirty="0">
                <a:latin typeface="Verdana" panose="020B0604030504040204" pitchFamily="34" charset="0"/>
                <a:ea typeface="Verdana" panose="020B0604030504040204" pitchFamily="34" charset="0"/>
              </a:rPr>
              <a:t>Una calificación crediticia del soberano a nivel especulativo (fuera del grado de inversión). </a:t>
            </a:r>
          </a:p>
        </p:txBody>
      </p:sp>
    </p:spTree>
    <p:extLst>
      <p:ext uri="{BB962C8B-B14F-4D97-AF65-F5344CB8AC3E}">
        <p14:creationId xmlns:p14="http://schemas.microsoft.com/office/powerpoint/2010/main" val="980583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58F18B14-99F9-4B54-AA93-753638AAC78E}"/>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FAA28E8C-6A0C-433A-9B1E-8002DA76CC82}"/>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2F99922F-AEB7-4ECB-83BA-71A7F3EE19A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44852" y="1931020"/>
            <a:ext cx="7854296" cy="2760609"/>
          </a:xfrm>
          <a:prstGeom prst="rect">
            <a:avLst/>
          </a:prstGeom>
        </p:spPr>
      </p:pic>
      <p:sp>
        <p:nvSpPr>
          <p:cNvPr id="10" name="Rectangle 2">
            <a:extLst>
              <a:ext uri="{FF2B5EF4-FFF2-40B4-BE49-F238E27FC236}">
                <a16:creationId xmlns:a16="http://schemas.microsoft.com/office/drawing/2014/main" id="{4BE92696-636D-488A-89F4-F18567595C74}"/>
              </a:ext>
            </a:extLst>
          </p:cNvPr>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¿Cómo viven los mexicanos el retiro?</a:t>
            </a:r>
            <a:endParaRPr kumimoji="0" lang="en-US"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rgbClr val="4F81B3"/>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2223185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CDE909EF-CC31-4B8D-A669-6AD842D222B7}"/>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11F5B9F0-82BF-427D-BF5D-E9E7FEDFB656}"/>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
        <p:nvSpPr>
          <p:cNvPr id="3" name="Rectangle 2">
            <a:extLst>
              <a:ext uri="{FF2B5EF4-FFF2-40B4-BE49-F238E27FC236}">
                <a16:creationId xmlns:a16="http://schemas.microsoft.com/office/drawing/2014/main" id="{D6621470-8D08-4D27-AD35-90947B73D504}"/>
              </a:ext>
            </a:extLst>
          </p:cNvPr>
          <p:cNvSpPr/>
          <p:nvPr/>
        </p:nvSpPr>
        <p:spPr>
          <a:xfrm>
            <a:off x="263238" y="1291900"/>
            <a:ext cx="8640000" cy="3098669"/>
          </a:xfrm>
          <a:prstGeom prst="rect">
            <a:avLst/>
          </a:prstGeom>
        </p:spPr>
        <p:txBody>
          <a:bodyPr wrap="square">
            <a:spAutoFit/>
          </a:bodyPr>
          <a:lstStyle/>
          <a:p>
            <a:pPr algn="just">
              <a:lnSpc>
                <a:spcPct val="150000"/>
              </a:lnSpc>
              <a:spcBef>
                <a:spcPts val="600"/>
              </a:spcBef>
              <a:spcAft>
                <a:spcPts val="600"/>
              </a:spcAft>
            </a:pPr>
            <a:r>
              <a:rPr lang="es-MX" dirty="0">
                <a:latin typeface="Verdana" panose="020B0604030504040204" pitchFamily="34" charset="0"/>
                <a:ea typeface="Verdana" panose="020B0604030504040204" pitchFamily="34" charset="0"/>
              </a:rPr>
              <a:t>S&amp;P realiza algunas simulaciones con diferentes escenarios, como por ejemplo si el presupuesto gubernamental está equilibrado, si no se tiene el problema del envejecimiento de la población, un entorno de altas tasas de interés y por último, alto crecimiento económico.</a:t>
            </a:r>
          </a:p>
          <a:p>
            <a:pPr algn="just">
              <a:lnSpc>
                <a:spcPct val="150000"/>
              </a:lnSpc>
              <a:spcBef>
                <a:spcPts val="600"/>
              </a:spcBef>
              <a:spcAft>
                <a:spcPts val="600"/>
              </a:spcAft>
            </a:pPr>
            <a:r>
              <a:rPr lang="es-MX" dirty="0">
                <a:latin typeface="Verdana" panose="020B0604030504040204" pitchFamily="34" charset="0"/>
                <a:ea typeface="Verdana" panose="020B0604030504040204" pitchFamily="34" charset="0"/>
              </a:rPr>
              <a:t>En el único escenario donde nos va mejor es el que asume que no se tiene un problema por el envejecimiento de la población, lo que indica que es muy significativo este gasto.</a:t>
            </a:r>
          </a:p>
        </p:txBody>
      </p:sp>
    </p:spTree>
    <p:extLst>
      <p:ext uri="{BB962C8B-B14F-4D97-AF65-F5344CB8AC3E}">
        <p14:creationId xmlns:p14="http://schemas.microsoft.com/office/powerpoint/2010/main" val="939705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CDE909EF-CC31-4B8D-A669-6AD842D222B7}"/>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11F5B9F0-82BF-427D-BF5D-E9E7FEDFB656}"/>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stretch>
            <a:fillRect/>
          </a:stretch>
        </p:blipFill>
        <p:spPr>
          <a:xfrm>
            <a:off x="885399" y="1999537"/>
            <a:ext cx="7373785" cy="3937237"/>
          </a:xfrm>
          <a:prstGeom prst="rect">
            <a:avLst/>
          </a:prstGeom>
        </p:spPr>
      </p:pic>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1704091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Conector recto 27">
            <a:extLst>
              <a:ext uri="{FF2B5EF4-FFF2-40B4-BE49-F238E27FC236}">
                <a16:creationId xmlns:a16="http://schemas.microsoft.com/office/drawing/2014/main" id="{3E66FA83-3509-4A4A-9FA4-607106539280}"/>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263236" y="1552242"/>
            <a:ext cx="6191654" cy="2282019"/>
          </a:xfrm>
          <a:prstGeom prst="rect">
            <a:avLst/>
          </a:prstGeom>
        </p:spPr>
      </p:pic>
      <p:pic>
        <p:nvPicPr>
          <p:cNvPr id="5" name="Picture 4"/>
          <p:cNvPicPr>
            <a:picLocks noChangeAspect="1"/>
          </p:cNvPicPr>
          <p:nvPr/>
        </p:nvPicPr>
        <p:blipFill>
          <a:blip r:embed="rId3"/>
          <a:stretch>
            <a:fillRect/>
          </a:stretch>
        </p:blipFill>
        <p:spPr>
          <a:xfrm>
            <a:off x="2395263" y="831267"/>
            <a:ext cx="6009435" cy="6009435"/>
          </a:xfrm>
          <a:prstGeom prst="rect">
            <a:avLst/>
          </a:prstGeom>
        </p:spPr>
      </p:pic>
      <p:cxnSp>
        <p:nvCxnSpPr>
          <p:cNvPr id="8" name="Conector recto 4">
            <a:extLst>
              <a:ext uri="{FF2B5EF4-FFF2-40B4-BE49-F238E27FC236}">
                <a16:creationId xmlns:a16="http://schemas.microsoft.com/office/drawing/2014/main" id="{D8B115E5-5FD2-4CF8-B1BB-56CC2CDC1B26}"/>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3">
            <a:extLst>
              <a:ext uri="{FF2B5EF4-FFF2-40B4-BE49-F238E27FC236}">
                <a16:creationId xmlns:a16="http://schemas.microsoft.com/office/drawing/2014/main" id="{80DDC1A4-455F-4E23-8DDB-71886C3597EF}"/>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64864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Conector recto 27">
            <a:extLst>
              <a:ext uri="{FF2B5EF4-FFF2-40B4-BE49-F238E27FC236}">
                <a16:creationId xmlns:a16="http://schemas.microsoft.com/office/drawing/2014/main" id="{3E66FA83-3509-4A4A-9FA4-607106539280}"/>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stretch>
            <a:fillRect/>
          </a:stretch>
        </p:blipFill>
        <p:spPr>
          <a:xfrm>
            <a:off x="614149" y="1893574"/>
            <a:ext cx="7229902" cy="4193343"/>
          </a:xfrm>
          <a:prstGeom prst="rect">
            <a:avLst/>
          </a:prstGeom>
        </p:spPr>
      </p:pic>
      <p:cxnSp>
        <p:nvCxnSpPr>
          <p:cNvPr id="7" name="Conector recto 4">
            <a:extLst>
              <a:ext uri="{FF2B5EF4-FFF2-40B4-BE49-F238E27FC236}">
                <a16:creationId xmlns:a16="http://schemas.microsoft.com/office/drawing/2014/main" id="{E2928291-829F-4471-9230-234F38CF6BCF}"/>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98B2236B-17AA-4997-8C20-E30BEBBE666C}"/>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1239530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Conector recto 27">
            <a:extLst>
              <a:ext uri="{FF2B5EF4-FFF2-40B4-BE49-F238E27FC236}">
                <a16:creationId xmlns:a16="http://schemas.microsoft.com/office/drawing/2014/main" id="{3E66FA83-3509-4A4A-9FA4-607106539280}"/>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stretch>
            <a:fillRect/>
          </a:stretch>
        </p:blipFill>
        <p:spPr>
          <a:xfrm>
            <a:off x="2022374" y="1475939"/>
            <a:ext cx="5113105" cy="4765414"/>
          </a:xfrm>
          <a:prstGeom prst="rect">
            <a:avLst/>
          </a:prstGeom>
        </p:spPr>
      </p:pic>
      <p:cxnSp>
        <p:nvCxnSpPr>
          <p:cNvPr id="7" name="Conector recto 4">
            <a:extLst>
              <a:ext uri="{FF2B5EF4-FFF2-40B4-BE49-F238E27FC236}">
                <a16:creationId xmlns:a16="http://schemas.microsoft.com/office/drawing/2014/main" id="{355B3EF6-79DE-4E00-8B59-EE45EE0B242A}"/>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19627D0B-13FF-46A7-B112-21FDF4B8C6CA}"/>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35658510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Conector recto 27">
            <a:extLst>
              <a:ext uri="{FF2B5EF4-FFF2-40B4-BE49-F238E27FC236}">
                <a16:creationId xmlns:a16="http://schemas.microsoft.com/office/drawing/2014/main" id="{3E66FA83-3509-4A4A-9FA4-607106539280}"/>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BC5A06D6-15DA-4CD7-8213-440C718A22C2}"/>
              </a:ext>
            </a:extLst>
          </p:cNvPr>
          <p:cNvPicPr>
            <a:picLocks noChangeAspect="1"/>
          </p:cNvPicPr>
          <p:nvPr/>
        </p:nvPicPr>
        <p:blipFill>
          <a:blip r:embed="rId2"/>
          <a:stretch>
            <a:fillRect/>
          </a:stretch>
        </p:blipFill>
        <p:spPr>
          <a:xfrm>
            <a:off x="1698408" y="1699483"/>
            <a:ext cx="6096000" cy="4581525"/>
          </a:xfrm>
          <a:prstGeom prst="rect">
            <a:avLst/>
          </a:prstGeom>
        </p:spPr>
      </p:pic>
      <p:cxnSp>
        <p:nvCxnSpPr>
          <p:cNvPr id="7" name="Conector recto 4">
            <a:extLst>
              <a:ext uri="{FF2B5EF4-FFF2-40B4-BE49-F238E27FC236}">
                <a16:creationId xmlns:a16="http://schemas.microsoft.com/office/drawing/2014/main" id="{ED74913F-50A5-46AA-8189-14DE8C0C57D1}"/>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C7736BD7-75D4-40B3-8B23-C4FAFBE97147}"/>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2076764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Conector recto 27">
            <a:extLst>
              <a:ext uri="{FF2B5EF4-FFF2-40B4-BE49-F238E27FC236}">
                <a16:creationId xmlns:a16="http://schemas.microsoft.com/office/drawing/2014/main" id="{3E66FA83-3509-4A4A-9FA4-607106539280}"/>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5836A23-CFC4-4EB8-8462-DE71F1724D5C}"/>
              </a:ext>
            </a:extLst>
          </p:cNvPr>
          <p:cNvPicPr>
            <a:picLocks noChangeAspect="1"/>
          </p:cNvPicPr>
          <p:nvPr/>
        </p:nvPicPr>
        <p:blipFill>
          <a:blip r:embed="rId2"/>
          <a:stretch>
            <a:fillRect/>
          </a:stretch>
        </p:blipFill>
        <p:spPr>
          <a:xfrm>
            <a:off x="1530927" y="1395861"/>
            <a:ext cx="6096000" cy="4581525"/>
          </a:xfrm>
          <a:prstGeom prst="rect">
            <a:avLst/>
          </a:prstGeom>
        </p:spPr>
      </p:pic>
      <p:pic>
        <p:nvPicPr>
          <p:cNvPr id="4" name="Picture 3">
            <a:extLst>
              <a:ext uri="{FF2B5EF4-FFF2-40B4-BE49-F238E27FC236}">
                <a16:creationId xmlns:a16="http://schemas.microsoft.com/office/drawing/2014/main" id="{9F6BFB01-F4D3-4A84-9141-6608FE4A5E98}"/>
              </a:ext>
            </a:extLst>
          </p:cNvPr>
          <p:cNvPicPr>
            <a:picLocks noChangeAspect="1"/>
          </p:cNvPicPr>
          <p:nvPr/>
        </p:nvPicPr>
        <p:blipFill>
          <a:blip r:embed="rId3"/>
          <a:stretch>
            <a:fillRect/>
          </a:stretch>
        </p:blipFill>
        <p:spPr>
          <a:xfrm>
            <a:off x="1503216" y="1279253"/>
            <a:ext cx="6096000" cy="5238750"/>
          </a:xfrm>
          <a:prstGeom prst="rect">
            <a:avLst/>
          </a:prstGeom>
        </p:spPr>
      </p:pic>
      <p:cxnSp>
        <p:nvCxnSpPr>
          <p:cNvPr id="8" name="Conector recto 4">
            <a:extLst>
              <a:ext uri="{FF2B5EF4-FFF2-40B4-BE49-F238E27FC236}">
                <a16:creationId xmlns:a16="http://schemas.microsoft.com/office/drawing/2014/main" id="{62C045FE-39D1-46F6-9573-0213C7A17B36}"/>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3">
            <a:extLst>
              <a:ext uri="{FF2B5EF4-FFF2-40B4-BE49-F238E27FC236}">
                <a16:creationId xmlns:a16="http://schemas.microsoft.com/office/drawing/2014/main" id="{AFCF1602-0530-4B94-A065-6DE0F5BC0B6C}"/>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7382080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Conector recto 27">
            <a:extLst>
              <a:ext uri="{FF2B5EF4-FFF2-40B4-BE49-F238E27FC236}">
                <a16:creationId xmlns:a16="http://schemas.microsoft.com/office/drawing/2014/main" id="{3E66FA83-3509-4A4A-9FA4-607106539280}"/>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938B772-358D-4A51-AC7A-C5C4C13464E3}"/>
              </a:ext>
            </a:extLst>
          </p:cNvPr>
          <p:cNvPicPr>
            <a:picLocks noChangeAspect="1"/>
          </p:cNvPicPr>
          <p:nvPr/>
        </p:nvPicPr>
        <p:blipFill>
          <a:blip r:embed="rId2"/>
          <a:stretch>
            <a:fillRect/>
          </a:stretch>
        </p:blipFill>
        <p:spPr>
          <a:xfrm>
            <a:off x="2435540" y="1153603"/>
            <a:ext cx="3129919" cy="5250553"/>
          </a:xfrm>
          <a:prstGeom prst="rect">
            <a:avLst/>
          </a:prstGeom>
        </p:spPr>
      </p:pic>
      <p:cxnSp>
        <p:nvCxnSpPr>
          <p:cNvPr id="7" name="Conector recto 4">
            <a:extLst>
              <a:ext uri="{FF2B5EF4-FFF2-40B4-BE49-F238E27FC236}">
                <a16:creationId xmlns:a16="http://schemas.microsoft.com/office/drawing/2014/main" id="{402B6D74-09CF-48E5-9031-38AEDF924170}"/>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0846C8A2-72FE-4BA7-B8B1-AF4667F0C6D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2382449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Conector recto 27">
            <a:extLst>
              <a:ext uri="{FF2B5EF4-FFF2-40B4-BE49-F238E27FC236}">
                <a16:creationId xmlns:a16="http://schemas.microsoft.com/office/drawing/2014/main" id="{3E66FA83-3509-4A4A-9FA4-607106539280}"/>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stretch>
            <a:fillRect/>
          </a:stretch>
        </p:blipFill>
        <p:spPr>
          <a:xfrm>
            <a:off x="1733393" y="1811613"/>
            <a:ext cx="5675169" cy="4256377"/>
          </a:xfrm>
          <a:prstGeom prst="rect">
            <a:avLst/>
          </a:prstGeom>
        </p:spPr>
      </p:pic>
      <p:cxnSp>
        <p:nvCxnSpPr>
          <p:cNvPr id="7" name="Conector recto 4">
            <a:extLst>
              <a:ext uri="{FF2B5EF4-FFF2-40B4-BE49-F238E27FC236}">
                <a16:creationId xmlns:a16="http://schemas.microsoft.com/office/drawing/2014/main" id="{B469FC15-F16E-4BA2-B1F0-692A645C5B22}"/>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4B05DD0F-6A7B-46DB-A36A-4EED4A036957}"/>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784157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Conector recto 27">
            <a:extLst>
              <a:ext uri="{FF2B5EF4-FFF2-40B4-BE49-F238E27FC236}">
                <a16:creationId xmlns:a16="http://schemas.microsoft.com/office/drawing/2014/main" id="{3E66FA83-3509-4A4A-9FA4-607106539280}"/>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3589BFF9-A9A4-4F03-AC79-15D2A19B6C78}"/>
              </a:ext>
            </a:extLst>
          </p:cNvPr>
          <p:cNvPicPr>
            <a:picLocks noChangeAspect="1"/>
          </p:cNvPicPr>
          <p:nvPr/>
        </p:nvPicPr>
        <p:blipFill rotWithShape="1">
          <a:blip r:embed="rId2"/>
          <a:srcRect t="8965"/>
          <a:stretch/>
        </p:blipFill>
        <p:spPr>
          <a:xfrm>
            <a:off x="2464337" y="1862433"/>
            <a:ext cx="4173755" cy="3799595"/>
          </a:xfrm>
          <a:prstGeom prst="rect">
            <a:avLst/>
          </a:prstGeom>
        </p:spPr>
      </p:pic>
      <p:sp>
        <p:nvSpPr>
          <p:cNvPr id="4" name="TextBox 3">
            <a:extLst>
              <a:ext uri="{FF2B5EF4-FFF2-40B4-BE49-F238E27FC236}">
                <a16:creationId xmlns:a16="http://schemas.microsoft.com/office/drawing/2014/main" id="{A1A8F9B1-1C55-4F91-BED7-3C30748FEED6}"/>
              </a:ext>
            </a:extLst>
          </p:cNvPr>
          <p:cNvSpPr txBox="1"/>
          <p:nvPr/>
        </p:nvSpPr>
        <p:spPr>
          <a:xfrm>
            <a:off x="2502889" y="1216102"/>
            <a:ext cx="4096652" cy="646331"/>
          </a:xfrm>
          <a:prstGeom prst="rect">
            <a:avLst/>
          </a:prstGeom>
          <a:noFill/>
        </p:spPr>
        <p:txBody>
          <a:bodyPr wrap="square" rtlCol="0">
            <a:spAutoFit/>
          </a:bodyPr>
          <a:lstStyle/>
          <a:p>
            <a:pPr algn="ctr"/>
            <a:r>
              <a:rPr lang="es-MX" b="1" dirty="0">
                <a:latin typeface="Verdana" panose="020B0604030504040204" pitchFamily="34" charset="0"/>
                <a:ea typeface="Verdana" panose="020B0604030504040204" pitchFamily="34" charset="0"/>
              </a:rPr>
              <a:t>Si a un buen retiro quieren llegar </a:t>
            </a:r>
          </a:p>
        </p:txBody>
      </p:sp>
      <p:sp>
        <p:nvSpPr>
          <p:cNvPr id="5" name="TextBox 4">
            <a:extLst>
              <a:ext uri="{FF2B5EF4-FFF2-40B4-BE49-F238E27FC236}">
                <a16:creationId xmlns:a16="http://schemas.microsoft.com/office/drawing/2014/main" id="{D6278050-1E64-4515-B032-3190C7AA2E10}"/>
              </a:ext>
            </a:extLst>
          </p:cNvPr>
          <p:cNvSpPr txBox="1"/>
          <p:nvPr/>
        </p:nvSpPr>
        <p:spPr>
          <a:xfrm>
            <a:off x="2464337" y="5783244"/>
            <a:ext cx="4440836" cy="369332"/>
          </a:xfrm>
          <a:prstGeom prst="rect">
            <a:avLst/>
          </a:prstGeom>
          <a:noFill/>
        </p:spPr>
        <p:txBody>
          <a:bodyPr wrap="square" rtlCol="0">
            <a:spAutoFit/>
          </a:bodyPr>
          <a:lstStyle/>
          <a:p>
            <a:r>
              <a:rPr lang="es-MX" b="1" dirty="0">
                <a:latin typeface="Verdana" panose="020B0604030504040204" pitchFamily="34" charset="0"/>
                <a:ea typeface="Verdana" panose="020B0604030504040204" pitchFamily="34" charset="0"/>
              </a:rPr>
              <a:t>Al Dr. Francisco deben escuchar</a:t>
            </a:r>
          </a:p>
        </p:txBody>
      </p:sp>
      <p:sp>
        <p:nvSpPr>
          <p:cNvPr id="6" name="TextBox 5">
            <a:extLst>
              <a:ext uri="{FF2B5EF4-FFF2-40B4-BE49-F238E27FC236}">
                <a16:creationId xmlns:a16="http://schemas.microsoft.com/office/drawing/2014/main" id="{B1F32365-E304-4B26-AC92-125EB2209D8E}"/>
              </a:ext>
            </a:extLst>
          </p:cNvPr>
          <p:cNvSpPr txBox="1"/>
          <p:nvPr/>
        </p:nvSpPr>
        <p:spPr>
          <a:xfrm>
            <a:off x="619125" y="3577564"/>
            <a:ext cx="1695450" cy="369332"/>
          </a:xfrm>
          <a:prstGeom prst="rect">
            <a:avLst/>
          </a:prstGeom>
          <a:solidFill>
            <a:schemeClr val="accent5">
              <a:lumMod val="20000"/>
              <a:lumOff val="80000"/>
            </a:schemeClr>
          </a:solidFill>
        </p:spPr>
        <p:txBody>
          <a:bodyPr wrap="square" rtlCol="0">
            <a:spAutoFit/>
          </a:bodyPr>
          <a:lstStyle/>
          <a:p>
            <a:r>
              <a:rPr lang="es-MX" dirty="0"/>
              <a:t>Y recuerden, </a:t>
            </a:r>
          </a:p>
        </p:txBody>
      </p:sp>
      <p:cxnSp>
        <p:nvCxnSpPr>
          <p:cNvPr id="10" name="Conector recto 4">
            <a:extLst>
              <a:ext uri="{FF2B5EF4-FFF2-40B4-BE49-F238E27FC236}">
                <a16:creationId xmlns:a16="http://schemas.microsoft.com/office/drawing/2014/main" id="{DD74BCEB-031C-439F-A36E-F27637681BC3}"/>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3">
            <a:extLst>
              <a:ext uri="{FF2B5EF4-FFF2-40B4-BE49-F238E27FC236}">
                <a16:creationId xmlns:a16="http://schemas.microsoft.com/office/drawing/2014/main" id="{8633D302-324F-4250-B9FD-95E7F3390983}"/>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85444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B8695D8E-2548-48FA-9266-ACA3B1A7834C}"/>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9B32BE70-A836-49D1-B9D7-FEA630A419A3}"/>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A247217C-EC1D-4A99-884B-B0D59F940E7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69295" y="1748248"/>
            <a:ext cx="6605409" cy="3361503"/>
          </a:xfrm>
          <a:prstGeom prst="rect">
            <a:avLst/>
          </a:prstGeom>
        </p:spPr>
      </p:pic>
      <p:sp>
        <p:nvSpPr>
          <p:cNvPr id="10" name="Rectangle 2">
            <a:extLst>
              <a:ext uri="{FF2B5EF4-FFF2-40B4-BE49-F238E27FC236}">
                <a16:creationId xmlns:a16="http://schemas.microsoft.com/office/drawing/2014/main" id="{9ECB7106-0430-4102-889E-E59014E33AB9}"/>
              </a:ext>
            </a:extLst>
          </p:cNvPr>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¿Cómo viven los mexicanos el retiro?</a:t>
            </a:r>
            <a:endParaRPr kumimoji="0" lang="en-US"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rgbClr val="4F81B3"/>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26414811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4">
            <a:extLst>
              <a:ext uri="{FF2B5EF4-FFF2-40B4-BE49-F238E27FC236}">
                <a16:creationId xmlns:a16="http://schemas.microsoft.com/office/drawing/2014/main" id="{9B7A4424-783D-4A95-8835-C61F370B49DF}"/>
              </a:ext>
            </a:extLst>
          </p:cNvPr>
          <p:cNvCxnSpPr/>
          <p:nvPr/>
        </p:nvCxnSpPr>
        <p:spPr>
          <a:xfrm>
            <a:off x="971550" y="3125645"/>
            <a:ext cx="7164000" cy="1588"/>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8">
            <a:extLst>
              <a:ext uri="{FF2B5EF4-FFF2-40B4-BE49-F238E27FC236}">
                <a16:creationId xmlns:a16="http://schemas.microsoft.com/office/drawing/2014/main" id="{F2A591AF-2F4A-413C-9AF6-F87F6CF57B05}"/>
              </a:ext>
            </a:extLst>
          </p:cNvPr>
          <p:cNvSpPr txBox="1"/>
          <p:nvPr/>
        </p:nvSpPr>
        <p:spPr>
          <a:xfrm>
            <a:off x="907769" y="2517713"/>
            <a:ext cx="7959139" cy="615535"/>
          </a:xfrm>
          <a:prstGeom prst="rect">
            <a:avLst/>
          </a:prstGeom>
          <a:noFill/>
        </p:spPr>
        <p:txBody>
          <a:bodyPr wrap="square" lIns="91420" tIns="45711" rIns="91420" bIns="45711">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s-MX" sz="3400" b="1" i="0" u="none" strike="noStrike" kern="1200" cap="none" spc="0" normalizeH="0" baseline="0" noProof="0" dirty="0">
                <a:ln>
                  <a:noFill/>
                </a:ln>
                <a:solidFill>
                  <a:srgbClr val="1E3960"/>
                </a:solidFill>
                <a:effectLst/>
                <a:uLnTx/>
                <a:uFillTx/>
                <a:latin typeface="Calibri" panose="020F0502020204030204"/>
                <a:ea typeface="+mn-ea"/>
                <a:cs typeface="+mn-cs"/>
              </a:rPr>
              <a:t>Seguridad social y pensiones</a:t>
            </a:r>
          </a:p>
        </p:txBody>
      </p:sp>
      <p:sp>
        <p:nvSpPr>
          <p:cNvPr id="6" name="TextBox 8">
            <a:extLst>
              <a:ext uri="{FF2B5EF4-FFF2-40B4-BE49-F238E27FC236}">
                <a16:creationId xmlns:a16="http://schemas.microsoft.com/office/drawing/2014/main" id="{7CA720E0-EB0C-4B0C-96CC-2776E7A4C881}"/>
              </a:ext>
            </a:extLst>
          </p:cNvPr>
          <p:cNvSpPr txBox="1"/>
          <p:nvPr/>
        </p:nvSpPr>
        <p:spPr>
          <a:xfrm>
            <a:off x="5486402" y="5749845"/>
            <a:ext cx="3161505" cy="461647"/>
          </a:xfrm>
          <a:prstGeom prst="rect">
            <a:avLst/>
          </a:prstGeom>
          <a:noFill/>
        </p:spPr>
        <p:txBody>
          <a:bodyPr wrap="square" lIns="91420" tIns="45711" rIns="91420" bIns="45711">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s-MX" sz="2400" b="1" i="1" u="none" strike="noStrike" kern="1200" cap="none" spc="0" normalizeH="0" baseline="0" noProof="0" dirty="0">
                <a:ln>
                  <a:noFill/>
                </a:ln>
                <a:solidFill>
                  <a:srgbClr val="1E3960"/>
                </a:solidFill>
                <a:effectLst/>
                <a:uLnTx/>
                <a:uFillTx/>
                <a:latin typeface="Calibri Light" panose="020F0302020204030204"/>
                <a:ea typeface="+mn-ea"/>
                <a:cs typeface="+mn-cs"/>
              </a:rPr>
              <a:t>Francisco García Castillo</a:t>
            </a:r>
          </a:p>
        </p:txBody>
      </p:sp>
    </p:spTree>
    <p:extLst>
      <p:ext uri="{BB962C8B-B14F-4D97-AF65-F5344CB8AC3E}">
        <p14:creationId xmlns:p14="http://schemas.microsoft.com/office/powerpoint/2010/main" val="750532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2B7721EA-2AB2-4934-913D-43023C0DE343}"/>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F8AED43E-FCC4-4EE1-AB86-84D15BC04CD4}"/>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DCA39BB5-679D-42D5-A0D3-8EA513F090C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53885" y="1741714"/>
            <a:ext cx="6836229" cy="3636958"/>
          </a:xfrm>
          <a:prstGeom prst="rect">
            <a:avLst/>
          </a:prstGeom>
        </p:spPr>
      </p:pic>
      <p:sp>
        <p:nvSpPr>
          <p:cNvPr id="10" name="Rectangle 2">
            <a:extLst>
              <a:ext uri="{FF2B5EF4-FFF2-40B4-BE49-F238E27FC236}">
                <a16:creationId xmlns:a16="http://schemas.microsoft.com/office/drawing/2014/main" id="{E58AF33F-7236-4A05-996A-4C1E7E3DCC4E}"/>
              </a:ext>
            </a:extLst>
          </p:cNvPr>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¿Cómo viven los mexicanos el retiro?</a:t>
            </a:r>
            <a:endParaRPr kumimoji="0" lang="en-US"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3821881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7B2863E9-FC9E-421D-A34F-DEDF5BE41357}"/>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99AFC4DE-231C-4479-9C39-2713E5724DE4}"/>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51A34816-5A4D-4077-973A-0CAE8DC3136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66055" y="1785256"/>
            <a:ext cx="7411890" cy="3666701"/>
          </a:xfrm>
          <a:prstGeom prst="rect">
            <a:avLst/>
          </a:prstGeom>
        </p:spPr>
      </p:pic>
      <p:sp>
        <p:nvSpPr>
          <p:cNvPr id="12" name="Rectangle 2">
            <a:extLst>
              <a:ext uri="{FF2B5EF4-FFF2-40B4-BE49-F238E27FC236}">
                <a16:creationId xmlns:a16="http://schemas.microsoft.com/office/drawing/2014/main" id="{E0E5514E-E1DB-449D-B9F1-D2B3FF29798B}"/>
              </a:ext>
            </a:extLst>
          </p:cNvPr>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¿Cómo viven los mexicanos el retiro?</a:t>
            </a:r>
            <a:endParaRPr kumimoji="0" lang="en-US"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2344468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a:extLst>
              <a:ext uri="{FF2B5EF4-FFF2-40B4-BE49-F238E27FC236}">
                <a16:creationId xmlns:a16="http://schemas.microsoft.com/office/drawing/2014/main" id="{4545A4F6-1B68-4DDA-9C09-D0866D60ED3D}"/>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E56D445C-256A-4F63-92BC-48319596F3C9}"/>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1D9D39B3-B4B8-450D-A016-AFF5CD7C07A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61579" y="2010545"/>
            <a:ext cx="7620841" cy="3475565"/>
          </a:xfrm>
          <a:prstGeom prst="rect">
            <a:avLst/>
          </a:prstGeom>
        </p:spPr>
      </p:pic>
      <p:sp>
        <p:nvSpPr>
          <p:cNvPr id="10" name="Rectangle 2">
            <a:extLst>
              <a:ext uri="{FF2B5EF4-FFF2-40B4-BE49-F238E27FC236}">
                <a16:creationId xmlns:a16="http://schemas.microsoft.com/office/drawing/2014/main" id="{977EA1D3-B442-43D3-9869-BE4BA1A3FCD8}"/>
              </a:ext>
            </a:extLst>
          </p:cNvPr>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¿Cómo viven los mexicanos el retiro?</a:t>
            </a:r>
            <a:endParaRPr kumimoji="0" lang="en-US"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2898190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Conector recto 27">
            <a:extLst>
              <a:ext uri="{FF2B5EF4-FFF2-40B4-BE49-F238E27FC236}">
                <a16:creationId xmlns:a16="http://schemas.microsoft.com/office/drawing/2014/main" id="{AFA9CE22-935C-45FA-A93F-F4C2878421EB}"/>
              </a:ext>
            </a:extLst>
          </p:cNvPr>
          <p:cNvCxnSpPr/>
          <p:nvPr/>
        </p:nvCxnSpPr>
        <p:spPr>
          <a:xfrm>
            <a:off x="263236" y="83126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C396681C-91EF-4B1E-B733-1181718DB320}"/>
              </a:ext>
            </a:extLst>
          </p:cNvPr>
          <p:cNvCxnSpPr/>
          <p:nvPr/>
        </p:nvCxnSpPr>
        <p:spPr>
          <a:xfrm>
            <a:off x="235525" y="6608607"/>
            <a:ext cx="8631382" cy="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D3843C5A-B4CA-4E69-A179-A6C713E015D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05988" y="1863635"/>
            <a:ext cx="6932023" cy="4407587"/>
          </a:xfrm>
          <a:prstGeom prst="rect">
            <a:avLst/>
          </a:prstGeom>
        </p:spPr>
      </p:pic>
      <p:sp>
        <p:nvSpPr>
          <p:cNvPr id="31" name="Rectangle 2">
            <a:extLst>
              <a:ext uri="{FF2B5EF4-FFF2-40B4-BE49-F238E27FC236}">
                <a16:creationId xmlns:a16="http://schemas.microsoft.com/office/drawing/2014/main" id="{344D3006-C042-40D2-AEE5-F8E14CCEAD25}"/>
              </a:ext>
            </a:extLst>
          </p:cNvPr>
          <p:cNvSpPr txBox="1">
            <a:spLocks noChangeArrowheads="1"/>
          </p:cNvSpPr>
          <p:nvPr/>
        </p:nvSpPr>
        <p:spPr>
          <a:xfrm>
            <a:off x="744321" y="935322"/>
            <a:ext cx="8004175" cy="436563"/>
          </a:xfrm>
          <a:prstGeom prst="rect">
            <a:avLst/>
          </a:prstGeom>
          <a:noFill/>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s-MX"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rPr>
              <a:t>¿Cómo viven los mexicanos el retiro?</a:t>
            </a:r>
            <a:endParaRPr kumimoji="0" lang="en-US" sz="2000" b="1" i="0" u="none" strike="noStrike" kern="0" cap="none" spc="0" normalizeH="0" baseline="0" noProof="0" dirty="0">
              <a:ln>
                <a:noFill/>
              </a:ln>
              <a:solidFill>
                <a:srgbClr val="44546A"/>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7" name="Rectangle 3">
            <a:extLst>
              <a:ext uri="{FF2B5EF4-FFF2-40B4-BE49-F238E27FC236}">
                <a16:creationId xmlns:a16="http://schemas.microsoft.com/office/drawing/2014/main" id="{FD507D23-DFA6-4CE8-9703-065DE6C08B62}"/>
              </a:ext>
            </a:extLst>
          </p:cNvPr>
          <p:cNvSpPr>
            <a:spLocks noChangeArrowheads="1"/>
          </p:cNvSpPr>
          <p:nvPr/>
        </p:nvSpPr>
        <p:spPr bwMode="auto">
          <a:xfrm>
            <a:off x="200089" y="41910"/>
            <a:ext cx="8729662" cy="698754"/>
          </a:xfrm>
          <a:prstGeom prst="rect">
            <a:avLst/>
          </a:prstGeom>
          <a:solidFill>
            <a:schemeClr val="accent5">
              <a:lumMod val="75000"/>
            </a:schemeClr>
          </a:solidFill>
          <a:ln w="9525">
            <a:noFill/>
            <a:miter lim="800000"/>
            <a:headEnd/>
            <a:tailEnd/>
          </a:ln>
        </p:spPr>
        <p:txBody>
          <a:bodyPr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MX" sz="2000" b="1" i="1" u="none" strike="noStrike" kern="1200" cap="none" spc="0" normalizeH="0" baseline="0" noProof="0" dirty="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rPr>
              <a:t>Aspectos de la vejez en México</a:t>
            </a:r>
          </a:p>
        </p:txBody>
      </p:sp>
    </p:spTree>
    <p:extLst>
      <p:ext uri="{BB962C8B-B14F-4D97-AF65-F5344CB8AC3E}">
        <p14:creationId xmlns:p14="http://schemas.microsoft.com/office/powerpoint/2010/main" val="38543028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835865EB09FA4F8AF0823547988769" ma:contentTypeVersion="3" ma:contentTypeDescription="Create a new document." ma:contentTypeScope="" ma:versionID="ad307e11ec997e6c5d3b761087929771">
  <xsd:schema xmlns:xsd="http://www.w3.org/2001/XMLSchema" xmlns:xs="http://www.w3.org/2001/XMLSchema" xmlns:p="http://schemas.microsoft.com/office/2006/metadata/properties" xmlns:ns2="9d63bd8f-f4f2-45db-b534-f5f5cad13c33" targetNamespace="http://schemas.microsoft.com/office/2006/metadata/properties" ma:root="true" ma:fieldsID="107b9762897e7cab8574cfffdf229e87" ns2:_="">
    <xsd:import namespace="9d63bd8f-f4f2-45db-b534-f5f5cad13c33"/>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3bd8f-f4f2-45db-b534-f5f5cad13c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30CB1DA-2A48-4EB7-9564-DFD983C0D516}"/>
</file>

<file path=customXml/itemProps2.xml><?xml version="1.0" encoding="utf-8"?>
<ds:datastoreItem xmlns:ds="http://schemas.openxmlformats.org/officeDocument/2006/customXml" ds:itemID="{514D9707-7806-46DF-AE2C-81A103E75E1D}">
  <ds:schemaRefs>
    <ds:schemaRef ds:uri="http://schemas.microsoft.com/sharepoint/v3/contenttype/forms"/>
  </ds:schemaRefs>
</ds:datastoreItem>
</file>

<file path=customXml/itemProps3.xml><?xml version="1.0" encoding="utf-8"?>
<ds:datastoreItem xmlns:ds="http://schemas.openxmlformats.org/officeDocument/2006/customXml" ds:itemID="{83786AB6-6964-4C71-83E6-1B2707C7B0B7}">
  <ds:schemaRefs>
    <ds:schemaRef ds:uri="http://schemas.microsoft.com/office/2006/documentManagement/types"/>
    <ds:schemaRef ds:uri="http://purl.org/dc/elements/1.1/"/>
    <ds:schemaRef ds:uri="http://schemas.microsoft.com/office/infopath/2007/PartnerControls"/>
    <ds:schemaRef ds:uri="d33ae6fc-2923-46e8-a879-13f52e7fcd1a"/>
    <ds:schemaRef ds:uri="http://purl.org/dc/dcmitype/"/>
    <ds:schemaRef ds:uri="http://schemas.openxmlformats.org/package/2006/metadata/core-properties"/>
    <ds:schemaRef ds:uri="http://purl.org/dc/terms/"/>
    <ds:schemaRef ds:uri="http://www.w3.org/XML/1998/namespace"/>
    <ds:schemaRef ds:uri="http://schemas.microsoft.com/office/2006/metadata/properties"/>
    <ds:schemaRef ds:uri="3e324e15-0398-4cf2-9dc0-7cdbdef8d018"/>
  </ds:schemaRefs>
</ds:datastoreItem>
</file>

<file path=docProps/app.xml><?xml version="1.0" encoding="utf-8"?>
<Properties xmlns="http://schemas.openxmlformats.org/officeDocument/2006/extended-properties" xmlns:vt="http://schemas.openxmlformats.org/officeDocument/2006/docPropsVTypes">
  <Template/>
  <TotalTime>9759</TotalTime>
  <Words>925</Words>
  <Application>Microsoft Office PowerPoint</Application>
  <PresentationFormat>On-screen Show (4:3)</PresentationFormat>
  <Paragraphs>108</Paragraphs>
  <Slides>50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Calibri Light</vt:lpstr>
      <vt:lpstr>Courier New</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DR FRANCISCO GARCIA</dc:creator>
  <cp:lastModifiedBy>Francisco Garcia Castillo</cp:lastModifiedBy>
  <cp:revision>310</cp:revision>
  <dcterms:created xsi:type="dcterms:W3CDTF">2018-03-08T00:32:55Z</dcterms:created>
  <dcterms:modified xsi:type="dcterms:W3CDTF">2025-01-31T01:30:23Z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0x01010092835865EB09FA4F8AF0823547988769</vt:lpwstr>
  </property>
</Properties>
</file>